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1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2" r:id="rId4"/>
  </p:sldMasterIdLst>
  <p:notesMasterIdLst>
    <p:notesMasterId r:id="rId7"/>
  </p:notesMasterIdLst>
  <p:sldIdLst>
    <p:sldId id="817" r:id="rId5"/>
    <p:sldId id="836" r:id="rId6"/>
  </p:sldIdLst>
  <p:sldSz cx="10691813" cy="15119350"/>
  <p:notesSz cx="6858000" cy="9525000"/>
  <p:embeddedFontLst>
    <p:embeddedFont>
      <p:font typeface="Open Sans" panose="020B0604020202020204" charset="0"/>
      <p:regular r:id="rId8"/>
      <p:bold r:id="rId9"/>
      <p:italic r:id="rId10"/>
      <p:boldItalic r:id="rId11"/>
    </p:embeddedFont>
    <p:embeddedFont>
      <p:font typeface="Wingdings 2" panose="05020102010507070707" pitchFamily="18" charset="2"/>
      <p:regular r:id="rId12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96" userDrawn="1">
          <p15:clr>
            <a:srgbClr val="A4A3A4"/>
          </p15:clr>
        </p15:guide>
        <p15:guide id="3" pos="638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D43968-D7DB-2ABF-49E2-B76D4740CB84}" name="Jonah Rys" initials="JR" userId="S::Jonah.Rys@ipsos.com::b3096707-a2c5-4e8f-8fd9-6ea8c754b83a" providerId="AD"/>
  <p188:author id="{20336887-EC3C-EC9F-9F76-2C4CB0732997}" name="Maria Fernanda Gomez" initials="MFG" userId="S::MariaFernanda.Gomez@ipsos.com::6964edbd-023c-4045-9239-88acf633697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dro ANTUNES MORENO" initials="PAM" lastIdx="17" clrIdx="0">
    <p:extLst>
      <p:ext uri="{19B8F6BF-5375-455C-9EA6-DF929625EA0E}">
        <p15:presenceInfo xmlns:p15="http://schemas.microsoft.com/office/powerpoint/2012/main" userId="Pedro ANTUNES MOREN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4EA2"/>
    <a:srgbClr val="478FD1"/>
    <a:srgbClr val="AA3838"/>
    <a:srgbClr val="C68005"/>
    <a:srgbClr val="95B850"/>
    <a:srgbClr val="6E8E3B"/>
    <a:srgbClr val="E5E5E5"/>
    <a:srgbClr val="FFFFFF"/>
    <a:srgbClr val="E9F3FC"/>
    <a:srgbClr val="525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6201" autoAdjust="0"/>
  </p:normalViewPr>
  <p:slideViewPr>
    <p:cSldViewPr snapToGrid="0">
      <p:cViewPr varScale="1">
        <p:scale>
          <a:sx n="40" d="100"/>
          <a:sy n="40" d="100"/>
        </p:scale>
        <p:origin x="2443" y="48"/>
      </p:cViewPr>
      <p:guideLst>
        <p:guide orient="horz" pos="4762"/>
        <p:guide pos="396"/>
        <p:guide pos="638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12.xlsx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image" Target="../media/image23.png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</c:spPr>
          <c:dPt>
            <c:idx val="0"/>
            <c:bubble3D val="0"/>
            <c:explosion val="23"/>
            <c:spPr>
              <a:solidFill>
                <a:srgbClr val="034EA2"/>
              </a:solidFill>
              <a:ln w="101600" cap="rnd">
                <a:solidFill>
                  <a:schemeClr val="tx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6EFD-4390-87AC-E72F805737E3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  <a:ln w="28575">
                <a:solidFill>
                  <a:schemeClr val="tx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6EFD-4390-87AC-E72F805737E3}"/>
              </c:ext>
            </c:extLst>
          </c:dPt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 formatCode="0">
                  <c:v>83.450966470057637</c:v>
                </c:pt>
                <c:pt idx="1">
                  <c:v>16.549033529942363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FD-4390-87AC-E72F805737E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5-6EFD-4390-87AC-E72F805737E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6-6EFD-4390-87AC-E72F805737E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7-6EFD-4390-87AC-E72F805737E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8-6EFD-4390-87AC-E72F805737E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Column5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9-6EFD-4390-87AC-E72F805737E3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Column6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A-6EFD-4390-87AC-E72F805737E3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Column7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B-6EFD-4390-87AC-E72F805737E3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Column8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C-6EFD-4390-87AC-E72F805737E3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Column9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Sheet1!$K$2:$K$3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D-6EFD-4390-87AC-E72F805737E3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Column10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Sheet1!$L$2:$L$3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E-6EFD-4390-87AC-E72F805737E3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Column11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Sheet1!$M$2:$M$3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F-6EFD-4390-87AC-E72F805737E3}"/>
            </c:ext>
          </c:extLst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Column12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Sheet1!$N$2:$N$3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0-6EFD-4390-87AC-E72F805737E3}"/>
            </c:ext>
          </c:extLst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Column13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Sheet1!$O$2:$O$3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1-6EFD-4390-87AC-E72F805737E3}"/>
            </c:ext>
          </c:extLst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Column14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Sheet1!$P$2:$P$3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2-6EFD-4390-87AC-E72F805737E3}"/>
            </c:ext>
          </c:extLst>
        </c:ser>
        <c:ser>
          <c:idx val="15"/>
          <c:order val="15"/>
          <c:tx>
            <c:strRef>
              <c:f>Sheet1!$Q$1</c:f>
              <c:strCache>
                <c:ptCount val="1"/>
                <c:pt idx="0">
                  <c:v>Column15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Sheet1!$Q$2:$Q$3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3-6EFD-4390-87AC-E72F805737E3}"/>
            </c:ext>
          </c:extLst>
        </c:ser>
        <c:ser>
          <c:idx val="16"/>
          <c:order val="16"/>
          <c:tx>
            <c:strRef>
              <c:f>Sheet1!$R$1</c:f>
              <c:strCache>
                <c:ptCount val="1"/>
                <c:pt idx="0">
                  <c:v>Column16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Sheet1!$R$2:$R$3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4-6EFD-4390-87AC-E72F805737E3}"/>
            </c:ext>
          </c:extLst>
        </c:ser>
        <c:ser>
          <c:idx val="17"/>
          <c:order val="17"/>
          <c:tx>
            <c:strRef>
              <c:f>Sheet1!$S$1</c:f>
              <c:strCache>
                <c:ptCount val="1"/>
                <c:pt idx="0">
                  <c:v>Column17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Sheet1!$S$2:$S$3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5-6EFD-4390-87AC-E72F805737E3}"/>
            </c:ext>
          </c:extLst>
        </c:ser>
        <c:ser>
          <c:idx val="18"/>
          <c:order val="18"/>
          <c:tx>
            <c:strRef>
              <c:f>Sheet1!$T$1</c:f>
              <c:strCache>
                <c:ptCount val="1"/>
                <c:pt idx="0">
                  <c:v>Column18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Sheet1!$T$2:$T$3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6-6EFD-4390-87AC-E72F805737E3}"/>
            </c:ext>
          </c:extLst>
        </c:ser>
        <c:ser>
          <c:idx val="19"/>
          <c:order val="19"/>
          <c:tx>
            <c:strRef>
              <c:f>Sheet1!$U$1</c:f>
              <c:strCache>
                <c:ptCount val="1"/>
                <c:pt idx="0">
                  <c:v>Column19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Sheet1!$U$2:$U$3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7-6EFD-4390-87AC-E72F805737E3}"/>
            </c:ext>
          </c:extLst>
        </c:ser>
        <c:ser>
          <c:idx val="20"/>
          <c:order val="20"/>
          <c:tx>
            <c:strRef>
              <c:f>Sheet1!$V$1</c:f>
              <c:strCache>
                <c:ptCount val="1"/>
                <c:pt idx="0">
                  <c:v>Column20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Sheet1!$V$2:$V$3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8-6EFD-4390-87AC-E72F805737E3}"/>
            </c:ext>
          </c:extLst>
        </c:ser>
        <c:ser>
          <c:idx val="21"/>
          <c:order val="21"/>
          <c:tx>
            <c:strRef>
              <c:f>Sheet1!$W$1</c:f>
              <c:strCache>
                <c:ptCount val="1"/>
                <c:pt idx="0">
                  <c:v>Column21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Sheet1!$W$2:$W$3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9-6EFD-4390-87AC-E72F805737E3}"/>
            </c:ext>
          </c:extLst>
        </c:ser>
        <c:ser>
          <c:idx val="22"/>
          <c:order val="22"/>
          <c:tx>
            <c:strRef>
              <c:f>Sheet1!$X$1</c:f>
              <c:strCache>
                <c:ptCount val="1"/>
                <c:pt idx="0">
                  <c:v>Column22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Sheet1!$X$2:$X$3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A-6EFD-4390-87AC-E72F805737E3}"/>
            </c:ext>
          </c:extLst>
        </c:ser>
        <c:ser>
          <c:idx val="23"/>
          <c:order val="23"/>
          <c:tx>
            <c:strRef>
              <c:f>Sheet1!$Y$1</c:f>
              <c:strCache>
                <c:ptCount val="1"/>
                <c:pt idx="0">
                  <c:v>Column23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Sheet1!$Y$2:$Y$3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B-6EFD-4390-87AC-E72F805737E3}"/>
            </c:ext>
          </c:extLst>
        </c:ser>
        <c:ser>
          <c:idx val="24"/>
          <c:order val="24"/>
          <c:tx>
            <c:strRef>
              <c:f>Sheet1!$Z$1</c:f>
              <c:strCache>
                <c:ptCount val="1"/>
                <c:pt idx="0">
                  <c:v>Column24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Sheet1!$Z$2:$Z$3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C-6EFD-4390-87AC-E72F805737E3}"/>
            </c:ext>
          </c:extLst>
        </c:ser>
        <c:ser>
          <c:idx val="25"/>
          <c:order val="25"/>
          <c:tx>
            <c:strRef>
              <c:f>Sheet1!$AA$1</c:f>
              <c:strCache>
                <c:ptCount val="1"/>
                <c:pt idx="0">
                  <c:v>Column25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Sheet1!$AA$2:$AA$3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D-6EFD-4390-87AC-E72F805737E3}"/>
            </c:ext>
          </c:extLst>
        </c:ser>
        <c:ser>
          <c:idx val="26"/>
          <c:order val="26"/>
          <c:tx>
            <c:strRef>
              <c:f>Sheet1!$AB$1</c:f>
              <c:strCache>
                <c:ptCount val="1"/>
                <c:pt idx="0">
                  <c:v>Column26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Sheet1!$AB$2:$AB$3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E-6EFD-4390-87AC-E72F805737E3}"/>
            </c:ext>
          </c:extLst>
        </c:ser>
        <c:ser>
          <c:idx val="27"/>
          <c:order val="27"/>
          <c:tx>
            <c:strRef>
              <c:f>Sheet1!$AC$1</c:f>
              <c:strCache>
                <c:ptCount val="1"/>
                <c:pt idx="0">
                  <c:v>Column27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Sheet1!$AC$2:$AC$3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F-6EFD-4390-87AC-E72F805737E3}"/>
            </c:ext>
          </c:extLst>
        </c:ser>
        <c:ser>
          <c:idx val="28"/>
          <c:order val="28"/>
          <c:tx>
            <c:strRef>
              <c:f>Sheet1!$AD$1</c:f>
              <c:strCache>
                <c:ptCount val="1"/>
                <c:pt idx="0">
                  <c:v>Column28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Sheet1!$AD$2:$AD$3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0-6EFD-4390-87AC-E72F805737E3}"/>
            </c:ext>
          </c:extLst>
        </c:ser>
        <c:ser>
          <c:idx val="29"/>
          <c:order val="29"/>
          <c:tx>
            <c:strRef>
              <c:f>Sheet1!$AE$1</c:f>
              <c:strCache>
                <c:ptCount val="1"/>
                <c:pt idx="0">
                  <c:v>Column29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Sheet1!$AE$2:$AE$3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1-6EFD-4390-87AC-E72F805737E3}"/>
            </c:ext>
          </c:extLst>
        </c:ser>
        <c:ser>
          <c:idx val="30"/>
          <c:order val="30"/>
          <c:tx>
            <c:strRef>
              <c:f>Sheet1!$AF$1</c:f>
              <c:strCache>
                <c:ptCount val="1"/>
                <c:pt idx="0">
                  <c:v>Column30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Sheet1!$AF$2:$AF$3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2-6EFD-4390-87AC-E72F805737E3}"/>
            </c:ext>
          </c:extLst>
        </c:ser>
        <c:ser>
          <c:idx val="31"/>
          <c:order val="31"/>
          <c:tx>
            <c:strRef>
              <c:f>Sheet1!$AG$1</c:f>
              <c:strCache>
                <c:ptCount val="1"/>
                <c:pt idx="0">
                  <c:v>Column31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Sheet1!$AG$2:$AG$3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3-6EFD-4390-87AC-E72F805737E3}"/>
            </c:ext>
          </c:extLst>
        </c:ser>
        <c:ser>
          <c:idx val="32"/>
          <c:order val="32"/>
          <c:tx>
            <c:strRef>
              <c:f>Sheet1!$AH$1</c:f>
              <c:strCache>
                <c:ptCount val="1"/>
                <c:pt idx="0">
                  <c:v>Column32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Sheet1!$AH$2:$AH$3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4-6EFD-4390-87AC-E72F805737E3}"/>
            </c:ext>
          </c:extLst>
        </c:ser>
        <c:ser>
          <c:idx val="33"/>
          <c:order val="33"/>
          <c:tx>
            <c:strRef>
              <c:f>Sheet1!$AI$1</c:f>
              <c:strCache>
                <c:ptCount val="1"/>
                <c:pt idx="0">
                  <c:v>Column33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Sheet1!$AI$2:$AI$3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5-6EFD-4390-87AC-E72F805737E3}"/>
            </c:ext>
          </c:extLst>
        </c:ser>
        <c:ser>
          <c:idx val="34"/>
          <c:order val="34"/>
          <c:tx>
            <c:strRef>
              <c:f>Sheet1!$AJ$1</c:f>
              <c:strCache>
                <c:ptCount val="1"/>
                <c:pt idx="0">
                  <c:v>Column34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Sheet1!$AJ$2:$AJ$3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6-6EFD-4390-87AC-E72F805737E3}"/>
            </c:ext>
          </c:extLst>
        </c:ser>
        <c:ser>
          <c:idx val="35"/>
          <c:order val="35"/>
          <c:tx>
            <c:strRef>
              <c:f>Sheet1!$AK$1</c:f>
              <c:strCache>
                <c:ptCount val="1"/>
                <c:pt idx="0">
                  <c:v>Column35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Sheet1!$AK$2:$AK$3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7-6EFD-4390-87AC-E72F805737E3}"/>
            </c:ext>
          </c:extLst>
        </c:ser>
        <c:ser>
          <c:idx val="36"/>
          <c:order val="36"/>
          <c:tx>
            <c:strRef>
              <c:f>Sheet1!$AL$1</c:f>
              <c:strCache>
                <c:ptCount val="1"/>
                <c:pt idx="0">
                  <c:v>Column36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Sheet1!$AL$2:$AL$3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8-6EFD-4390-87AC-E72F805737E3}"/>
            </c:ext>
          </c:extLst>
        </c:ser>
        <c:ser>
          <c:idx val="37"/>
          <c:order val="37"/>
          <c:tx>
            <c:strRef>
              <c:f>Sheet1!$AM$1</c:f>
              <c:strCache>
                <c:ptCount val="1"/>
                <c:pt idx="0">
                  <c:v>Column37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Sheet1!$AM$2:$AM$3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9-6EFD-4390-87AC-E72F805737E3}"/>
            </c:ext>
          </c:extLst>
        </c:ser>
        <c:ser>
          <c:idx val="38"/>
          <c:order val="38"/>
          <c:tx>
            <c:strRef>
              <c:f>Sheet1!$AN$1</c:f>
              <c:strCache>
                <c:ptCount val="1"/>
                <c:pt idx="0">
                  <c:v>Column38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Sheet1!$AN$2:$AN$3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A-6EFD-4390-87AC-E72F805737E3}"/>
            </c:ext>
          </c:extLst>
        </c:ser>
        <c:ser>
          <c:idx val="39"/>
          <c:order val="39"/>
          <c:tx>
            <c:strRef>
              <c:f>Sheet1!$AO$1</c:f>
              <c:strCache>
                <c:ptCount val="1"/>
                <c:pt idx="0">
                  <c:v>Column39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Sheet1!$AO$2:$AO$3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B-6EFD-4390-87AC-E72F805737E3}"/>
            </c:ext>
          </c:extLst>
        </c:ser>
        <c:ser>
          <c:idx val="40"/>
          <c:order val="40"/>
          <c:tx>
            <c:strRef>
              <c:f>Sheet1!$AP$1</c:f>
              <c:strCache>
                <c:ptCount val="1"/>
                <c:pt idx="0">
                  <c:v>Column40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Sheet1!$AP$2:$AP$3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C-6EFD-4390-87AC-E72F805737E3}"/>
            </c:ext>
          </c:extLst>
        </c:ser>
        <c:ser>
          <c:idx val="41"/>
          <c:order val="41"/>
          <c:tx>
            <c:strRef>
              <c:f>Sheet1!$AQ$1</c:f>
              <c:strCache>
                <c:ptCount val="1"/>
                <c:pt idx="0">
                  <c:v>Column41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Sheet1!$AQ$2:$AQ$3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D-6EFD-4390-87AC-E72F805737E3}"/>
            </c:ext>
          </c:extLst>
        </c:ser>
        <c:ser>
          <c:idx val="42"/>
          <c:order val="42"/>
          <c:tx>
            <c:strRef>
              <c:f>Sheet1!$AR$1</c:f>
              <c:strCache>
                <c:ptCount val="1"/>
                <c:pt idx="0">
                  <c:v>Column42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Sheet1!$AR$2:$AR$3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E-6EFD-4390-87AC-E72F805737E3}"/>
            </c:ext>
          </c:extLst>
        </c:ser>
        <c:ser>
          <c:idx val="43"/>
          <c:order val="43"/>
          <c:tx>
            <c:strRef>
              <c:f>Sheet1!$AS$1</c:f>
              <c:strCache>
                <c:ptCount val="1"/>
                <c:pt idx="0">
                  <c:v>Column43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Sheet1!$AS$2:$AS$3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F-6EFD-4390-87AC-E72F805737E3}"/>
            </c:ext>
          </c:extLst>
        </c:ser>
        <c:ser>
          <c:idx val="44"/>
          <c:order val="44"/>
          <c:tx>
            <c:strRef>
              <c:f>Sheet1!$AT$1</c:f>
              <c:strCache>
                <c:ptCount val="1"/>
                <c:pt idx="0">
                  <c:v>Column44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Sheet1!$AT$2:$AT$3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0-6EFD-4390-87AC-E72F805737E3}"/>
            </c:ext>
          </c:extLst>
        </c:ser>
        <c:ser>
          <c:idx val="45"/>
          <c:order val="45"/>
          <c:tx>
            <c:strRef>
              <c:f>Sheet1!$AU$1</c:f>
              <c:strCache>
                <c:ptCount val="1"/>
                <c:pt idx="0">
                  <c:v>Column45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Sheet1!$AU$2:$AU$3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1-6EFD-4390-87AC-E72F805737E3}"/>
            </c:ext>
          </c:extLst>
        </c:ser>
        <c:ser>
          <c:idx val="46"/>
          <c:order val="46"/>
          <c:tx>
            <c:strRef>
              <c:f>Sheet1!$AV$1</c:f>
              <c:strCache>
                <c:ptCount val="1"/>
                <c:pt idx="0">
                  <c:v>Column46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Sheet1!$AV$2:$AV$3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2-6EFD-4390-87AC-E72F805737E3}"/>
            </c:ext>
          </c:extLst>
        </c:ser>
        <c:ser>
          <c:idx val="47"/>
          <c:order val="47"/>
          <c:tx>
            <c:strRef>
              <c:f>Sheet1!$AW$1</c:f>
              <c:strCache>
                <c:ptCount val="1"/>
                <c:pt idx="0">
                  <c:v>Column47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Sheet1!$AW$2:$AW$3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3-6EFD-4390-87AC-E72F805737E3}"/>
            </c:ext>
          </c:extLst>
        </c:ser>
        <c:ser>
          <c:idx val="48"/>
          <c:order val="48"/>
          <c:tx>
            <c:strRef>
              <c:f>Sheet1!$AX$1</c:f>
              <c:strCache>
                <c:ptCount val="1"/>
                <c:pt idx="0">
                  <c:v>Column48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Sheet1!$AX$2:$AX$3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4-6EFD-4390-87AC-E72F805737E3}"/>
            </c:ext>
          </c:extLst>
        </c:ser>
        <c:ser>
          <c:idx val="49"/>
          <c:order val="49"/>
          <c:tx>
            <c:strRef>
              <c:f>Sheet1!$AY$1</c:f>
              <c:strCache>
                <c:ptCount val="1"/>
                <c:pt idx="0">
                  <c:v>Column49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Sheet1!$AY$2:$AY$3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5-6EFD-4390-87AC-E72F805737E3}"/>
            </c:ext>
          </c:extLst>
        </c:ser>
        <c:ser>
          <c:idx val="50"/>
          <c:order val="50"/>
          <c:tx>
            <c:strRef>
              <c:f>Sheet1!$AZ$1</c:f>
              <c:strCache>
                <c:ptCount val="1"/>
                <c:pt idx="0">
                  <c:v>Column50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Sheet1!$AZ$2:$AZ$3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6-6EFD-4390-87AC-E72F805737E3}"/>
            </c:ext>
          </c:extLst>
        </c:ser>
        <c:ser>
          <c:idx val="51"/>
          <c:order val="51"/>
          <c:tx>
            <c:strRef>
              <c:f>Sheet1!$BA$1</c:f>
              <c:strCache>
                <c:ptCount val="1"/>
                <c:pt idx="0">
                  <c:v>Column51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Sheet1!$BA$2:$BA$3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7-6EFD-4390-87AC-E72F805737E3}"/>
            </c:ext>
          </c:extLst>
        </c:ser>
        <c:ser>
          <c:idx val="52"/>
          <c:order val="52"/>
          <c:tx>
            <c:strRef>
              <c:f>Sheet1!$BB$1</c:f>
              <c:strCache>
                <c:ptCount val="1"/>
                <c:pt idx="0">
                  <c:v>Column52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Sheet1!$BB$2:$BB$3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8-6EFD-4390-87AC-E72F805737E3}"/>
            </c:ext>
          </c:extLst>
        </c:ser>
        <c:ser>
          <c:idx val="53"/>
          <c:order val="53"/>
          <c:tx>
            <c:strRef>
              <c:f>Sheet1!$BC$1</c:f>
              <c:strCache>
                <c:ptCount val="1"/>
                <c:pt idx="0">
                  <c:v>Column53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Sheet1!$BC$2:$BC$3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9-6EFD-4390-87AC-E72F805737E3}"/>
            </c:ext>
          </c:extLst>
        </c:ser>
        <c:ser>
          <c:idx val="54"/>
          <c:order val="54"/>
          <c:tx>
            <c:strRef>
              <c:f>Sheet1!$BD$1</c:f>
              <c:strCache>
                <c:ptCount val="1"/>
                <c:pt idx="0">
                  <c:v>Column54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Sheet1!$BD$2:$BD$3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A-6EFD-4390-87AC-E72F805737E3}"/>
            </c:ext>
          </c:extLst>
        </c:ser>
        <c:ser>
          <c:idx val="55"/>
          <c:order val="55"/>
          <c:tx>
            <c:strRef>
              <c:f>Sheet1!$BE$1</c:f>
              <c:strCache>
                <c:ptCount val="1"/>
                <c:pt idx="0">
                  <c:v>Column55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Sheet1!$BE$2:$BE$3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B-6EFD-4390-87AC-E72F805737E3}"/>
            </c:ext>
          </c:extLst>
        </c:ser>
        <c:ser>
          <c:idx val="56"/>
          <c:order val="56"/>
          <c:tx>
            <c:strRef>
              <c:f>Sheet1!$BF$1</c:f>
              <c:strCache>
                <c:ptCount val="1"/>
                <c:pt idx="0">
                  <c:v>Column56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Sheet1!$BF$2:$BF$3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C-6EFD-4390-87AC-E72F805737E3}"/>
            </c:ext>
          </c:extLst>
        </c:ser>
        <c:ser>
          <c:idx val="57"/>
          <c:order val="57"/>
          <c:tx>
            <c:strRef>
              <c:f>Sheet1!$BG$1</c:f>
              <c:strCache>
                <c:ptCount val="1"/>
                <c:pt idx="0">
                  <c:v>Column57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Sheet1!$BG$2:$BG$3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D-6EFD-4390-87AC-E72F805737E3}"/>
            </c:ext>
          </c:extLst>
        </c:ser>
        <c:ser>
          <c:idx val="58"/>
          <c:order val="58"/>
          <c:tx>
            <c:strRef>
              <c:f>Sheet1!$BH$1</c:f>
              <c:strCache>
                <c:ptCount val="1"/>
                <c:pt idx="0">
                  <c:v>Column58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Sheet1!$BH$2:$BH$3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E-6EFD-4390-87AC-E72F805737E3}"/>
            </c:ext>
          </c:extLst>
        </c:ser>
        <c:ser>
          <c:idx val="59"/>
          <c:order val="59"/>
          <c:tx>
            <c:strRef>
              <c:f>Sheet1!$BI$1</c:f>
              <c:strCache>
                <c:ptCount val="1"/>
                <c:pt idx="0">
                  <c:v>Column59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Sheet1!$BI$2:$BI$3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F-6EFD-4390-87AC-E72F805737E3}"/>
            </c:ext>
          </c:extLst>
        </c:ser>
        <c:ser>
          <c:idx val="60"/>
          <c:order val="60"/>
          <c:tx>
            <c:strRef>
              <c:f>Sheet1!$BJ$1</c:f>
              <c:strCache>
                <c:ptCount val="1"/>
                <c:pt idx="0">
                  <c:v>Column60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Sheet1!$BJ$2:$BJ$3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0-6EFD-4390-87AC-E72F805737E3}"/>
            </c:ext>
          </c:extLst>
        </c:ser>
        <c:ser>
          <c:idx val="61"/>
          <c:order val="61"/>
          <c:tx>
            <c:strRef>
              <c:f>Sheet1!$BK$1</c:f>
              <c:strCache>
                <c:ptCount val="1"/>
                <c:pt idx="0">
                  <c:v>Column61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Sheet1!$BK$2:$BK$3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1-6EFD-4390-87AC-E72F805737E3}"/>
            </c:ext>
          </c:extLst>
        </c:ser>
        <c:ser>
          <c:idx val="62"/>
          <c:order val="62"/>
          <c:tx>
            <c:strRef>
              <c:f>Sheet1!$BL$1</c:f>
              <c:strCache>
                <c:ptCount val="1"/>
                <c:pt idx="0">
                  <c:v>Column62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Sheet1!$BL$2:$BL$3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2-6EFD-4390-87AC-E72F805737E3}"/>
            </c:ext>
          </c:extLst>
        </c:ser>
        <c:ser>
          <c:idx val="63"/>
          <c:order val="63"/>
          <c:tx>
            <c:strRef>
              <c:f>Sheet1!$BM$1</c:f>
              <c:strCache>
                <c:ptCount val="1"/>
                <c:pt idx="0">
                  <c:v>Column63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Sheet1!$BM$2:$BM$3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3-6EFD-4390-87AC-E72F805737E3}"/>
            </c:ext>
          </c:extLst>
        </c:ser>
        <c:ser>
          <c:idx val="64"/>
          <c:order val="64"/>
          <c:tx>
            <c:strRef>
              <c:f>Sheet1!$BN$1</c:f>
              <c:strCache>
                <c:ptCount val="1"/>
                <c:pt idx="0">
                  <c:v>Column64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Sheet1!$BN$2:$BN$3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4-6EFD-4390-87AC-E72F805737E3}"/>
            </c:ext>
          </c:extLst>
        </c:ser>
        <c:ser>
          <c:idx val="65"/>
          <c:order val="65"/>
          <c:tx>
            <c:strRef>
              <c:f>Sheet1!$BO$1</c:f>
              <c:strCache>
                <c:ptCount val="1"/>
                <c:pt idx="0">
                  <c:v>Column65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Sheet1!$BO$2:$BO$3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5-6EFD-4390-87AC-E72F805737E3}"/>
            </c:ext>
          </c:extLst>
        </c:ser>
        <c:ser>
          <c:idx val="66"/>
          <c:order val="66"/>
          <c:tx>
            <c:strRef>
              <c:f>Sheet1!$BP$1</c:f>
              <c:strCache>
                <c:ptCount val="1"/>
                <c:pt idx="0">
                  <c:v>Column66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Sheet1!$BP$2:$BP$3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6-6EFD-4390-87AC-E72F805737E3}"/>
            </c:ext>
          </c:extLst>
        </c:ser>
        <c:ser>
          <c:idx val="67"/>
          <c:order val="67"/>
          <c:tx>
            <c:strRef>
              <c:f>Sheet1!$BQ$1</c:f>
              <c:strCache>
                <c:ptCount val="1"/>
                <c:pt idx="0">
                  <c:v>Column67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Sheet1!$BQ$2:$BQ$3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7-6EFD-4390-87AC-E72F805737E3}"/>
            </c:ext>
          </c:extLst>
        </c:ser>
        <c:ser>
          <c:idx val="68"/>
          <c:order val="68"/>
          <c:tx>
            <c:strRef>
              <c:f>Sheet1!$BR$1</c:f>
              <c:strCache>
                <c:ptCount val="1"/>
                <c:pt idx="0">
                  <c:v>Column68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Sheet1!$BR$2:$BR$3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8-6EFD-4390-87AC-E72F805737E3}"/>
            </c:ext>
          </c:extLst>
        </c:ser>
        <c:ser>
          <c:idx val="69"/>
          <c:order val="69"/>
          <c:tx>
            <c:strRef>
              <c:f>Sheet1!$BS$1</c:f>
              <c:strCache>
                <c:ptCount val="1"/>
                <c:pt idx="0">
                  <c:v>Column69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Sheet1!$BS$2:$BS$3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9-6EFD-4390-87AC-E72F805737E3}"/>
            </c:ext>
          </c:extLst>
        </c:ser>
        <c:ser>
          <c:idx val="70"/>
          <c:order val="70"/>
          <c:tx>
            <c:strRef>
              <c:f>Sheet1!$BT$1</c:f>
              <c:strCache>
                <c:ptCount val="1"/>
                <c:pt idx="0">
                  <c:v>Column70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Sheet1!$BT$2:$BT$3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A-6EFD-4390-87AC-E72F805737E3}"/>
            </c:ext>
          </c:extLst>
        </c:ser>
        <c:ser>
          <c:idx val="71"/>
          <c:order val="71"/>
          <c:tx>
            <c:strRef>
              <c:f>Sheet1!$BU$1</c:f>
              <c:strCache>
                <c:ptCount val="1"/>
                <c:pt idx="0">
                  <c:v>Column71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Sheet1!$BU$2:$BU$3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B-6EFD-4390-87AC-E72F805737E3}"/>
            </c:ext>
          </c:extLst>
        </c:ser>
        <c:ser>
          <c:idx val="72"/>
          <c:order val="72"/>
          <c:tx>
            <c:strRef>
              <c:f>Sheet1!$BV$1</c:f>
              <c:strCache>
                <c:ptCount val="1"/>
                <c:pt idx="0">
                  <c:v>Column72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Sheet1!$BV$2:$BV$3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C-6EFD-4390-87AC-E72F805737E3}"/>
            </c:ext>
          </c:extLst>
        </c:ser>
        <c:ser>
          <c:idx val="73"/>
          <c:order val="73"/>
          <c:tx>
            <c:strRef>
              <c:f>Sheet1!$BW$1</c:f>
              <c:strCache>
                <c:ptCount val="1"/>
                <c:pt idx="0">
                  <c:v>Column73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Sheet1!$BW$2:$BW$3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D-6EFD-4390-87AC-E72F805737E3}"/>
            </c:ext>
          </c:extLst>
        </c:ser>
        <c:ser>
          <c:idx val="74"/>
          <c:order val="74"/>
          <c:tx>
            <c:strRef>
              <c:f>Sheet1!$BX$1</c:f>
              <c:strCache>
                <c:ptCount val="1"/>
                <c:pt idx="0">
                  <c:v>Column74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Sheet1!$BX$2:$BX$3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E-6EFD-4390-87AC-E72F805737E3}"/>
            </c:ext>
          </c:extLst>
        </c:ser>
        <c:ser>
          <c:idx val="75"/>
          <c:order val="75"/>
          <c:tx>
            <c:strRef>
              <c:f>Sheet1!$BY$1</c:f>
              <c:strCache>
                <c:ptCount val="1"/>
                <c:pt idx="0">
                  <c:v>Column75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Sheet1!$BY$2:$BY$3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F-6EFD-4390-87AC-E72F805737E3}"/>
            </c:ext>
          </c:extLst>
        </c:ser>
        <c:ser>
          <c:idx val="76"/>
          <c:order val="76"/>
          <c:tx>
            <c:strRef>
              <c:f>Sheet1!$BZ$1</c:f>
              <c:strCache>
                <c:ptCount val="1"/>
                <c:pt idx="0">
                  <c:v>Column76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Sheet1!$BZ$2:$BZ$3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0-6EFD-4390-87AC-E72F805737E3}"/>
            </c:ext>
          </c:extLst>
        </c:ser>
        <c:ser>
          <c:idx val="77"/>
          <c:order val="77"/>
          <c:tx>
            <c:strRef>
              <c:f>Sheet1!$CA$1</c:f>
              <c:strCache>
                <c:ptCount val="1"/>
                <c:pt idx="0">
                  <c:v>Column77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Sheet1!$CA$2:$CA$3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1-6EFD-4390-87AC-E72F805737E3}"/>
            </c:ext>
          </c:extLst>
        </c:ser>
        <c:ser>
          <c:idx val="78"/>
          <c:order val="78"/>
          <c:tx>
            <c:strRef>
              <c:f>Sheet1!$CB$1</c:f>
              <c:strCache>
                <c:ptCount val="1"/>
                <c:pt idx="0">
                  <c:v>Column78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Sheet1!$CB$2:$CB$3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2-6EFD-4390-87AC-E72F805737E3}"/>
            </c:ext>
          </c:extLst>
        </c:ser>
        <c:ser>
          <c:idx val="79"/>
          <c:order val="79"/>
          <c:tx>
            <c:strRef>
              <c:f>Sheet1!$CC$1</c:f>
              <c:strCache>
                <c:ptCount val="1"/>
                <c:pt idx="0">
                  <c:v>Column79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Sheet1!$CC$2:$CC$3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3-6EFD-4390-87AC-E72F805737E3}"/>
            </c:ext>
          </c:extLst>
        </c:ser>
        <c:ser>
          <c:idx val="80"/>
          <c:order val="80"/>
          <c:tx>
            <c:strRef>
              <c:f>Sheet1!$CD$1</c:f>
              <c:strCache>
                <c:ptCount val="1"/>
                <c:pt idx="0">
                  <c:v>Column80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Sheet1!$CD$2:$CD$3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4-6EFD-4390-87AC-E72F805737E3}"/>
            </c:ext>
          </c:extLst>
        </c:ser>
        <c:ser>
          <c:idx val="81"/>
          <c:order val="81"/>
          <c:tx>
            <c:strRef>
              <c:f>Sheet1!$CE$1</c:f>
              <c:strCache>
                <c:ptCount val="1"/>
                <c:pt idx="0">
                  <c:v>Column81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Sheet1!$CE$2:$CE$3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5-6EFD-4390-87AC-E72F805737E3}"/>
            </c:ext>
          </c:extLst>
        </c:ser>
        <c:ser>
          <c:idx val="82"/>
          <c:order val="82"/>
          <c:tx>
            <c:strRef>
              <c:f>Sheet1!$CF$1</c:f>
              <c:strCache>
                <c:ptCount val="1"/>
                <c:pt idx="0">
                  <c:v>Column82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Sheet1!$CF$2:$CF$3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6-6EFD-4390-87AC-E72F805737E3}"/>
            </c:ext>
          </c:extLst>
        </c:ser>
        <c:ser>
          <c:idx val="83"/>
          <c:order val="83"/>
          <c:tx>
            <c:strRef>
              <c:f>Sheet1!$CG$1</c:f>
              <c:strCache>
                <c:ptCount val="1"/>
                <c:pt idx="0">
                  <c:v>Column83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Sheet1!$CG$2:$CG$3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7-6EFD-4390-87AC-E72F805737E3}"/>
            </c:ext>
          </c:extLst>
        </c:ser>
        <c:ser>
          <c:idx val="84"/>
          <c:order val="84"/>
          <c:tx>
            <c:strRef>
              <c:f>Sheet1!$CH$1</c:f>
              <c:strCache>
                <c:ptCount val="1"/>
                <c:pt idx="0">
                  <c:v>Column84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Sheet1!$CH$2:$CH$3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8-6EFD-4390-87AC-E72F805737E3}"/>
            </c:ext>
          </c:extLst>
        </c:ser>
        <c:ser>
          <c:idx val="85"/>
          <c:order val="85"/>
          <c:tx>
            <c:strRef>
              <c:f>Sheet1!$CI$1</c:f>
              <c:strCache>
                <c:ptCount val="1"/>
                <c:pt idx="0">
                  <c:v>Column85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Sheet1!$CI$2:$CI$3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9-6EFD-4390-87AC-E72F805737E3}"/>
            </c:ext>
          </c:extLst>
        </c:ser>
        <c:ser>
          <c:idx val="86"/>
          <c:order val="86"/>
          <c:tx>
            <c:strRef>
              <c:f>Sheet1!$CJ$1</c:f>
              <c:strCache>
                <c:ptCount val="1"/>
                <c:pt idx="0">
                  <c:v>Column86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Sheet1!$CJ$2:$CJ$3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A-6EFD-4390-87AC-E72F805737E3}"/>
            </c:ext>
          </c:extLst>
        </c:ser>
        <c:ser>
          <c:idx val="87"/>
          <c:order val="87"/>
          <c:tx>
            <c:strRef>
              <c:f>Sheet1!$CK$1</c:f>
              <c:strCache>
                <c:ptCount val="1"/>
                <c:pt idx="0">
                  <c:v>Column87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Sheet1!$CK$2:$CK$3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B-6EFD-4390-87AC-E72F805737E3}"/>
            </c:ext>
          </c:extLst>
        </c:ser>
        <c:ser>
          <c:idx val="88"/>
          <c:order val="88"/>
          <c:tx>
            <c:strRef>
              <c:f>Sheet1!$CL$1</c:f>
              <c:strCache>
                <c:ptCount val="1"/>
                <c:pt idx="0">
                  <c:v>Column88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Sheet1!$CL$2:$CL$3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C-6EFD-4390-87AC-E72F805737E3}"/>
            </c:ext>
          </c:extLst>
        </c:ser>
        <c:ser>
          <c:idx val="89"/>
          <c:order val="89"/>
          <c:tx>
            <c:strRef>
              <c:f>Sheet1!$CM$1</c:f>
              <c:strCache>
                <c:ptCount val="1"/>
                <c:pt idx="0">
                  <c:v>Column89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Sheet1!$CM$2:$CM$3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D-6EFD-4390-87AC-E72F805737E3}"/>
            </c:ext>
          </c:extLst>
        </c:ser>
        <c:ser>
          <c:idx val="90"/>
          <c:order val="90"/>
          <c:tx>
            <c:strRef>
              <c:f>Sheet1!$CN$1</c:f>
              <c:strCache>
                <c:ptCount val="1"/>
                <c:pt idx="0">
                  <c:v>Column90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Sheet1!$CN$2:$CN$3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E-6EFD-4390-87AC-E72F805737E3}"/>
            </c:ext>
          </c:extLst>
        </c:ser>
        <c:ser>
          <c:idx val="91"/>
          <c:order val="91"/>
          <c:tx>
            <c:strRef>
              <c:f>Sheet1!$CO$1</c:f>
              <c:strCache>
                <c:ptCount val="1"/>
                <c:pt idx="0">
                  <c:v>Column91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Sheet1!$CO$2:$CO$3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F-6EFD-4390-87AC-E72F805737E3}"/>
            </c:ext>
          </c:extLst>
        </c:ser>
        <c:ser>
          <c:idx val="92"/>
          <c:order val="92"/>
          <c:tx>
            <c:strRef>
              <c:f>Sheet1!$CP$1</c:f>
              <c:strCache>
                <c:ptCount val="1"/>
                <c:pt idx="0">
                  <c:v>Column92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Sheet1!$CP$2:$CP$3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60-6EFD-4390-87AC-E72F805737E3}"/>
            </c:ext>
          </c:extLst>
        </c:ser>
        <c:ser>
          <c:idx val="93"/>
          <c:order val="93"/>
          <c:tx>
            <c:strRef>
              <c:f>Sheet1!$CQ$1</c:f>
              <c:strCache>
                <c:ptCount val="1"/>
                <c:pt idx="0">
                  <c:v>Column93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Sheet1!$CQ$2:$CQ$3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61-6EFD-4390-87AC-E72F805737E3}"/>
            </c:ext>
          </c:extLst>
        </c:ser>
        <c:ser>
          <c:idx val="94"/>
          <c:order val="94"/>
          <c:tx>
            <c:strRef>
              <c:f>Sheet1!$CR$1</c:f>
              <c:strCache>
                <c:ptCount val="1"/>
                <c:pt idx="0">
                  <c:v>Column94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Sheet1!$CR$2:$CR$3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62-6EFD-4390-87AC-E72F805737E3}"/>
            </c:ext>
          </c:extLst>
        </c:ser>
        <c:ser>
          <c:idx val="95"/>
          <c:order val="95"/>
          <c:tx>
            <c:strRef>
              <c:f>Sheet1!$CS$1</c:f>
              <c:strCache>
                <c:ptCount val="1"/>
                <c:pt idx="0">
                  <c:v>Column95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Sheet1!$CS$2:$CS$3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63-6EFD-4390-87AC-E72F805737E3}"/>
            </c:ext>
          </c:extLst>
        </c:ser>
        <c:ser>
          <c:idx val="96"/>
          <c:order val="96"/>
          <c:tx>
            <c:strRef>
              <c:f>Sheet1!$CT$1</c:f>
              <c:strCache>
                <c:ptCount val="1"/>
                <c:pt idx="0">
                  <c:v>Column96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Sheet1!$CT$2:$CT$3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64-6EFD-4390-87AC-E72F805737E3}"/>
            </c:ext>
          </c:extLst>
        </c:ser>
        <c:ser>
          <c:idx val="97"/>
          <c:order val="97"/>
          <c:tx>
            <c:strRef>
              <c:f>Sheet1!$CU$1</c:f>
              <c:strCache>
                <c:ptCount val="1"/>
                <c:pt idx="0">
                  <c:v>Column97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Sheet1!$CU$2:$CU$3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65-6EFD-4390-87AC-E72F805737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9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14726515441442"/>
          <c:y val="0.18564501184528717"/>
          <c:w val="0.73631336272858627"/>
          <c:h val="0.6078921044122823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5AE-4F18-B1E5-D8427675EE18}"/>
              </c:ext>
            </c:extLst>
          </c:dPt>
          <c:dPt>
            <c:idx val="1"/>
            <c:bubble3D val="0"/>
            <c:spPr>
              <a:solidFill>
                <a:srgbClr val="AA383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5AE-4F18-B1E5-D8427675EE18}"/>
              </c:ext>
            </c:extLst>
          </c:dPt>
          <c:dLbls>
            <c:numFmt formatCode="0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15.811106467522171</c:v>
                </c:pt>
                <c:pt idx="1">
                  <c:v>84.188893532477735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5AE-4F18-B1E5-D8427675EE1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14726515441442"/>
          <c:y val="0.18564501184528717"/>
          <c:w val="0.73631336272858627"/>
          <c:h val="0.6078921044122823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5AE-4F18-B1E5-D8427675EE18}"/>
              </c:ext>
            </c:extLst>
          </c:dPt>
          <c:dPt>
            <c:idx val="1"/>
            <c:bubble3D val="0"/>
            <c:spPr>
              <a:solidFill>
                <a:srgbClr val="AA383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5AE-4F18-B1E5-D8427675EE18}"/>
              </c:ext>
            </c:extLst>
          </c:dPt>
          <c:dLbls>
            <c:numFmt formatCode="0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14.095279949089583</c:v>
                </c:pt>
                <c:pt idx="1">
                  <c:v>85.904720050908296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5AE-4F18-B1E5-D8427675EE1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536728395061729E-2"/>
          <c:y val="0"/>
          <c:w val="0.95492671701525222"/>
          <c:h val="1"/>
        </c:manualLayout>
      </c:layout>
      <c:bubbleChart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Y-Values</c:v>
                </c:pt>
              </c:strCache>
            </c:strRef>
          </c:tx>
          <c:spPr>
            <a:solidFill>
              <a:schemeClr val="bg2">
                <a:alpha val="90000"/>
              </a:schemeClr>
            </a:solidFill>
            <a:ln w="1905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AE5-4B2D-876D-689051410FDA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AE5-4B2D-876D-689051410FDA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AE5-4B2D-876D-689051410FDA}"/>
              </c:ext>
            </c:extLst>
          </c:dPt>
          <c:dPt>
            <c:idx val="3"/>
            <c:invertIfNegative val="0"/>
            <c:bubble3D val="0"/>
            <c:spPr>
              <a:solidFill>
                <a:srgbClr val="478FD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AE5-4B2D-876D-689051410FDA}"/>
              </c:ext>
            </c:extLst>
          </c:dPt>
          <c:dPt>
            <c:idx val="4"/>
            <c:invertIfNegative val="0"/>
            <c:bubble3D val="0"/>
            <c:spPr>
              <a:solidFill>
                <a:srgbClr val="478FD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AE5-4B2D-876D-689051410FDA}"/>
              </c:ext>
            </c:extLst>
          </c:dPt>
          <c:dPt>
            <c:idx val="5"/>
            <c:invertIfNegative val="0"/>
            <c:bubble3D val="0"/>
            <c:spPr>
              <a:solidFill>
                <a:srgbClr val="478FD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3AE5-4B2D-876D-689051410FDA}"/>
              </c:ext>
            </c:extLst>
          </c:dPt>
          <c:dLbls>
            <c:numFmt formatCode="0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none" lIns="36000" tIns="0" rIns="36000" bIns="0" anchor="ctr" anchorCtr="1">
                <a:spAutoFit/>
              </a:bodyPr>
              <a:lstStyle/>
              <a:p>
                <a:pPr algn="ctr"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Sheet1!$C$2:$C$7</c:f>
              <c:numCache>
                <c:formatCode>0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</c:numCache>
            </c:numRef>
          </c:xVal>
          <c:yVal>
            <c:numRef>
              <c:f>Sheet1!$D$2:$D$7</c:f>
              <c:numCache>
                <c:formatCode>0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</c:numCache>
            </c:numRef>
          </c:yVal>
          <c:bubbleSize>
            <c:numRef>
              <c:f>Sheet1!$E$2:$E$7</c:f>
              <c:numCache>
                <c:formatCode>0.00</c:formatCode>
                <c:ptCount val="6"/>
                <c:pt idx="0">
                  <c:v>81.915388642924285</c:v>
                </c:pt>
                <c:pt idx="1">
                  <c:v>68.336276654179599</c:v>
                </c:pt>
                <c:pt idx="2">
                  <c:v>51.934179911912622</c:v>
                </c:pt>
                <c:pt idx="3">
                  <c:v>79.830380384941662</c:v>
                </c:pt>
                <c:pt idx="4">
                  <c:v>69.146580965647999</c:v>
                </c:pt>
                <c:pt idx="5">
                  <c:v>55.210582686533748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3AE5-4B2D-876D-689051410FD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bubbleScale val="300"/>
        <c:showNegBubbles val="0"/>
        <c:axId val="2026780160"/>
        <c:axId val="2114142016"/>
      </c:bubbleChart>
      <c:valAx>
        <c:axId val="2026780160"/>
        <c:scaling>
          <c:orientation val="minMax"/>
          <c:max val="2.5"/>
          <c:min val="0.5"/>
        </c:scaling>
        <c:delete val="0"/>
        <c:axPos val="t"/>
        <c:numFmt formatCode="0.0" sourceLinked="0"/>
        <c:majorTickMark val="none"/>
        <c:minorTickMark val="none"/>
        <c:tickLblPos val="none"/>
        <c:spPr>
          <a:noFill/>
          <a:ln w="127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sz="9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114142016"/>
        <c:crosses val="autoZero"/>
        <c:crossBetween val="midCat"/>
      </c:valAx>
      <c:valAx>
        <c:axId val="2114142016"/>
        <c:scaling>
          <c:orientation val="maxMin"/>
          <c:max val="3.5"/>
          <c:min val="0.5"/>
        </c:scaling>
        <c:delete val="0"/>
        <c:axPos val="l"/>
        <c:numFmt formatCode="0.0" sourceLinked="0"/>
        <c:majorTickMark val="none"/>
        <c:minorTickMark val="none"/>
        <c:tickLblPos val="none"/>
        <c:spPr>
          <a:noFill/>
          <a:ln w="127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sz="9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2026780160"/>
        <c:crosses val="autoZero"/>
        <c:crossBetween val="midCat"/>
      </c:valAx>
      <c:spPr>
        <a:noFill/>
        <a:ln w="127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100">
          <a:latin typeface="+mn-lt"/>
        </a:defRPr>
      </a:pPr>
      <a:endParaRPr lang="sr-Latn-R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502607326925386E-2"/>
          <c:y val="2.7857882391478558E-2"/>
          <c:w val="0.95907192753941883"/>
          <c:h val="0.9489272156156224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01-4F07-4055-8E83-8F7D68F235D5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03-4F07-4055-8E83-8F7D68F235D5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05-4F07-4055-8E83-8F7D68F235D5}"/>
              </c:ext>
            </c:extLst>
          </c:dPt>
          <c:dPt>
            <c:idx val="4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07-4F07-4055-8E83-8F7D68F235D5}"/>
              </c:ext>
            </c:extLst>
          </c:dPt>
          <c:dPt>
            <c:idx val="6"/>
            <c:invertIfNegative val="0"/>
            <c:bubble3D val="0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09-4F07-4055-8E83-8F7D68F235D5}"/>
              </c:ext>
            </c:extLst>
          </c:dPt>
          <c:dPt>
            <c:idx val="7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0B-4F07-4055-8E83-8F7D68F235D5}"/>
              </c:ext>
            </c:extLst>
          </c:dPt>
          <c:dPt>
            <c:idx val="9"/>
            <c:invertIfNegative val="0"/>
            <c:bubble3D val="0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0D-4F07-4055-8E83-8F7D68F235D5}"/>
              </c:ext>
            </c:extLst>
          </c:dPt>
          <c:dPt>
            <c:idx val="1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0F-4F07-4055-8E83-8F7D68F235D5}"/>
              </c:ext>
            </c:extLst>
          </c:dPt>
          <c:dPt>
            <c:idx val="12"/>
            <c:invertIfNegative val="0"/>
            <c:bubble3D val="0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11-4F07-4055-8E83-8F7D68F235D5}"/>
              </c:ext>
            </c:extLst>
          </c:dPt>
          <c:dPt>
            <c:idx val="13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13-4F07-4055-8E83-8F7D68F235D5}"/>
              </c:ext>
            </c:extLst>
          </c:dPt>
          <c:dPt>
            <c:idx val="15"/>
            <c:invertIfNegative val="0"/>
            <c:bubble3D val="0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15-4F07-4055-8E83-8F7D68F235D5}"/>
              </c:ext>
            </c:extLst>
          </c:dPt>
          <c:dPt>
            <c:idx val="16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17-4F07-4055-8E83-8F7D68F235D5}"/>
              </c:ext>
            </c:extLst>
          </c:dPt>
          <c:dPt>
            <c:idx val="18"/>
            <c:invertIfNegative val="0"/>
            <c:bubble3D val="0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19-4F07-4055-8E83-8F7D68F235D5}"/>
              </c:ext>
            </c:extLst>
          </c:dPt>
          <c:dPt>
            <c:idx val="19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1B-4F07-4055-8E83-8F7D68F235D5}"/>
              </c:ext>
            </c:extLst>
          </c:dPt>
          <c:dPt>
            <c:idx val="21"/>
            <c:invertIfNegative val="0"/>
            <c:bubble3D val="0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1D-4F07-4055-8E83-8F7D68F235D5}"/>
              </c:ext>
            </c:extLst>
          </c:dPt>
          <c:dPt>
            <c:idx val="22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1F-4F07-4055-8E83-8F7D68F235D5}"/>
              </c:ext>
            </c:extLst>
          </c:dPt>
          <c:dLbls>
            <c:delete val="1"/>
          </c:dLbls>
          <c:cat>
            <c:strRef>
              <c:f>Sheet1!$A$2:$A$24</c:f>
              <c:strCache>
                <c:ptCount val="23"/>
                <c:pt idx="0">
                  <c:v>Films</c:v>
                </c:pt>
                <c:pt idx="1">
                  <c:v>Films</c:v>
                </c:pt>
                <c:pt idx="2">
                  <c:v>0</c:v>
                </c:pt>
                <c:pt idx="3">
                  <c:v>Music</c:v>
                </c:pt>
                <c:pt idx="4">
                  <c:v>Music</c:v>
                </c:pt>
                <c:pt idx="5">
                  <c:v>0</c:v>
                </c:pt>
                <c:pt idx="6">
                  <c:v>Newspapers</c:v>
                </c:pt>
                <c:pt idx="7">
                  <c:v>Newspapers</c:v>
                </c:pt>
                <c:pt idx="8">
                  <c:v>0</c:v>
                </c:pt>
                <c:pt idx="9">
                  <c:v>TV series</c:v>
                </c:pt>
                <c:pt idx="10">
                  <c:v>TV series</c:v>
                </c:pt>
                <c:pt idx="11">
                  <c:v>0</c:v>
                </c:pt>
                <c:pt idx="12">
                  <c:v>Live sports events</c:v>
                </c:pt>
                <c:pt idx="13">
                  <c:v>Live sports events</c:v>
                </c:pt>
                <c:pt idx="14">
                  <c:v>0</c:v>
                </c:pt>
                <c:pt idx="15">
                  <c:v>Video games</c:v>
                </c:pt>
                <c:pt idx="16">
                  <c:v>Video games</c:v>
                </c:pt>
                <c:pt idx="17">
                  <c:v>0</c:v>
                </c:pt>
                <c:pt idx="18">
                  <c:v>Books</c:v>
                </c:pt>
                <c:pt idx="19">
                  <c:v>Books</c:v>
                </c:pt>
                <c:pt idx="20">
                  <c:v>0</c:v>
                </c:pt>
                <c:pt idx="21">
                  <c:v>Images</c:v>
                </c:pt>
                <c:pt idx="22">
                  <c:v>Images</c:v>
                </c:pt>
              </c:strCache>
            </c:strRef>
          </c:cat>
          <c:val>
            <c:numRef>
              <c:f>Sheet1!$B$2:$B$24</c:f>
              <c:numCache>
                <c:formatCode>General</c:formatCode>
                <c:ptCount val="23"/>
                <c:pt idx="0">
                  <c:v>5</c:v>
                </c:pt>
                <c:pt idx="1">
                  <c:v>5</c:v>
                </c:pt>
                <c:pt idx="3">
                  <c:v>5</c:v>
                </c:pt>
                <c:pt idx="4">
                  <c:v>5</c:v>
                </c:pt>
                <c:pt idx="6">
                  <c:v>5</c:v>
                </c:pt>
                <c:pt idx="7">
                  <c:v>5</c:v>
                </c:pt>
                <c:pt idx="9">
                  <c:v>5</c:v>
                </c:pt>
                <c:pt idx="10">
                  <c:v>5</c:v>
                </c:pt>
                <c:pt idx="12">
                  <c:v>5</c:v>
                </c:pt>
                <c:pt idx="13">
                  <c:v>5</c:v>
                </c:pt>
                <c:pt idx="15">
                  <c:v>5</c:v>
                </c:pt>
                <c:pt idx="16">
                  <c:v>5</c:v>
                </c:pt>
                <c:pt idx="18">
                  <c:v>5</c:v>
                </c:pt>
                <c:pt idx="19">
                  <c:v>5</c:v>
                </c:pt>
                <c:pt idx="21">
                  <c:v>5</c:v>
                </c:pt>
                <c:pt idx="2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4F07-4055-8E83-8F7D68F235D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034EA2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478FD1"/>
              </a:solidFill>
            </c:spPr>
            <c:extLst>
              <c:ext xmlns:c16="http://schemas.microsoft.com/office/drawing/2014/chart" uri="{C3380CC4-5D6E-409C-BE32-E72D297353CC}">
                <c16:uniqueId val="{00000022-4F07-4055-8E83-8F7D68F235D5}"/>
              </c:ext>
            </c:extLst>
          </c:dPt>
          <c:dPt>
            <c:idx val="4"/>
            <c:invertIfNegative val="0"/>
            <c:bubble3D val="0"/>
            <c:spPr>
              <a:solidFill>
                <a:srgbClr val="478FD1"/>
              </a:solidFill>
            </c:spPr>
            <c:extLst>
              <c:ext xmlns:c16="http://schemas.microsoft.com/office/drawing/2014/chart" uri="{C3380CC4-5D6E-409C-BE32-E72D297353CC}">
                <c16:uniqueId val="{00000024-4F07-4055-8E83-8F7D68F235D5}"/>
              </c:ext>
            </c:extLst>
          </c:dPt>
          <c:dPt>
            <c:idx val="7"/>
            <c:invertIfNegative val="0"/>
            <c:bubble3D val="0"/>
            <c:spPr>
              <a:solidFill>
                <a:srgbClr val="478FD1"/>
              </a:solidFill>
            </c:spPr>
            <c:extLst>
              <c:ext xmlns:c16="http://schemas.microsoft.com/office/drawing/2014/chart" uri="{C3380CC4-5D6E-409C-BE32-E72D297353CC}">
                <c16:uniqueId val="{00000026-4F07-4055-8E83-8F7D68F235D5}"/>
              </c:ext>
            </c:extLst>
          </c:dPt>
          <c:dPt>
            <c:idx val="10"/>
            <c:invertIfNegative val="0"/>
            <c:bubble3D val="0"/>
            <c:spPr>
              <a:solidFill>
                <a:srgbClr val="478FD1"/>
              </a:solidFill>
            </c:spPr>
            <c:extLst>
              <c:ext xmlns:c16="http://schemas.microsoft.com/office/drawing/2014/chart" uri="{C3380CC4-5D6E-409C-BE32-E72D297353CC}">
                <c16:uniqueId val="{00000028-4F07-4055-8E83-8F7D68F235D5}"/>
              </c:ext>
            </c:extLst>
          </c:dPt>
          <c:dPt>
            <c:idx val="13"/>
            <c:invertIfNegative val="0"/>
            <c:bubble3D val="0"/>
            <c:spPr>
              <a:solidFill>
                <a:srgbClr val="478FD1"/>
              </a:solidFill>
            </c:spPr>
            <c:extLst>
              <c:ext xmlns:c16="http://schemas.microsoft.com/office/drawing/2014/chart" uri="{C3380CC4-5D6E-409C-BE32-E72D297353CC}">
                <c16:uniqueId val="{0000002A-4F07-4055-8E83-8F7D68F235D5}"/>
              </c:ext>
            </c:extLst>
          </c:dPt>
          <c:dPt>
            <c:idx val="16"/>
            <c:invertIfNegative val="0"/>
            <c:bubble3D val="0"/>
            <c:spPr>
              <a:solidFill>
                <a:srgbClr val="478FD1"/>
              </a:solidFill>
            </c:spPr>
            <c:extLst>
              <c:ext xmlns:c16="http://schemas.microsoft.com/office/drawing/2014/chart" uri="{C3380CC4-5D6E-409C-BE32-E72D297353CC}">
                <c16:uniqueId val="{0000002C-4F07-4055-8E83-8F7D68F235D5}"/>
              </c:ext>
            </c:extLst>
          </c:dPt>
          <c:dPt>
            <c:idx val="19"/>
            <c:invertIfNegative val="0"/>
            <c:bubble3D val="0"/>
            <c:spPr>
              <a:solidFill>
                <a:srgbClr val="478FD1"/>
              </a:solidFill>
            </c:spPr>
            <c:extLst>
              <c:ext xmlns:c16="http://schemas.microsoft.com/office/drawing/2014/chart" uri="{C3380CC4-5D6E-409C-BE32-E72D297353CC}">
                <c16:uniqueId val="{0000002E-4F07-4055-8E83-8F7D68F235D5}"/>
              </c:ext>
            </c:extLst>
          </c:dPt>
          <c:dPt>
            <c:idx val="20"/>
            <c:invertIfNegative val="0"/>
            <c:bubble3D val="0"/>
            <c:spPr>
              <a:solidFill>
                <a:srgbClr val="8AB8E2"/>
              </a:solidFill>
            </c:spPr>
            <c:extLst>
              <c:ext xmlns:c16="http://schemas.microsoft.com/office/drawing/2014/chart" uri="{C3380CC4-5D6E-409C-BE32-E72D297353CC}">
                <c16:uniqueId val="{00000030-4F07-4055-8E83-8F7D68F235D5}"/>
              </c:ext>
            </c:extLst>
          </c:dPt>
          <c:dPt>
            <c:idx val="22"/>
            <c:invertIfNegative val="0"/>
            <c:bubble3D val="0"/>
            <c:spPr>
              <a:solidFill>
                <a:srgbClr val="478FD1"/>
              </a:solidFill>
            </c:spPr>
            <c:extLst>
              <c:ext xmlns:c16="http://schemas.microsoft.com/office/drawing/2014/chart" uri="{C3380CC4-5D6E-409C-BE32-E72D297353CC}">
                <c16:uniqueId val="{00000032-4F07-4055-8E83-8F7D68F235D5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54A4-40EE-9682-D7FF67056E4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5-54A4-40EE-9682-D7FF67056E4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6-54A4-40EE-9682-D7FF67056E41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7-54A4-40EE-9682-D7FF67056E41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8-54A4-40EE-9682-D7FF67056E41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9-54A4-40EE-9682-D7FF67056E41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4F07-4055-8E83-8F7D68F235D5}"/>
                </c:ext>
              </c:extLst>
            </c:dLbl>
            <c:numFmt formatCode="0\%" sourceLinked="0"/>
            <c:spPr>
              <a:noFill/>
              <a:ln>
                <a:noFill/>
              </a:ln>
              <a:effectLst/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Sheet1!$A$2:$A$24</c:f>
              <c:strCache>
                <c:ptCount val="23"/>
                <c:pt idx="0">
                  <c:v>Films</c:v>
                </c:pt>
                <c:pt idx="1">
                  <c:v>Films</c:v>
                </c:pt>
                <c:pt idx="2">
                  <c:v>0</c:v>
                </c:pt>
                <c:pt idx="3">
                  <c:v>Music</c:v>
                </c:pt>
                <c:pt idx="4">
                  <c:v>Music</c:v>
                </c:pt>
                <c:pt idx="5">
                  <c:v>0</c:v>
                </c:pt>
                <c:pt idx="6">
                  <c:v>Newspapers</c:v>
                </c:pt>
                <c:pt idx="7">
                  <c:v>Newspapers</c:v>
                </c:pt>
                <c:pt idx="8">
                  <c:v>0</c:v>
                </c:pt>
                <c:pt idx="9">
                  <c:v>TV series</c:v>
                </c:pt>
                <c:pt idx="10">
                  <c:v>TV series</c:v>
                </c:pt>
                <c:pt idx="11">
                  <c:v>0</c:v>
                </c:pt>
                <c:pt idx="12">
                  <c:v>Live sports events</c:v>
                </c:pt>
                <c:pt idx="13">
                  <c:v>Live sports events</c:v>
                </c:pt>
                <c:pt idx="14">
                  <c:v>0</c:v>
                </c:pt>
                <c:pt idx="15">
                  <c:v>Video games</c:v>
                </c:pt>
                <c:pt idx="16">
                  <c:v>Video games</c:v>
                </c:pt>
                <c:pt idx="17">
                  <c:v>0</c:v>
                </c:pt>
                <c:pt idx="18">
                  <c:v>Books</c:v>
                </c:pt>
                <c:pt idx="19">
                  <c:v>Books</c:v>
                </c:pt>
                <c:pt idx="20">
                  <c:v>0</c:v>
                </c:pt>
                <c:pt idx="21">
                  <c:v>Images</c:v>
                </c:pt>
                <c:pt idx="22">
                  <c:v>Images</c:v>
                </c:pt>
              </c:strCache>
            </c:strRef>
          </c:cat>
          <c:val>
            <c:numRef>
              <c:f>Sheet1!$C$2:$C$24</c:f>
              <c:numCache>
                <c:formatCode>0</c:formatCode>
                <c:ptCount val="23"/>
                <c:pt idx="0">
                  <c:v>64.844799714838473</c:v>
                </c:pt>
                <c:pt idx="1">
                  <c:v>68.03530421591411</c:v>
                </c:pt>
                <c:pt idx="2">
                  <c:v>0</c:v>
                </c:pt>
                <c:pt idx="3">
                  <c:v>62.162489785602695</c:v>
                </c:pt>
                <c:pt idx="4">
                  <c:v>64.336807384836575</c:v>
                </c:pt>
                <c:pt idx="5">
                  <c:v>0</c:v>
                </c:pt>
                <c:pt idx="6">
                  <c:v>56.036489530175203</c:v>
                </c:pt>
                <c:pt idx="7">
                  <c:v>48.783329448639307</c:v>
                </c:pt>
                <c:pt idx="8">
                  <c:v>0</c:v>
                </c:pt>
                <c:pt idx="9">
                  <c:v>55.778144835547614</c:v>
                </c:pt>
                <c:pt idx="10">
                  <c:v>61.744881224149765</c:v>
                </c:pt>
                <c:pt idx="11">
                  <c:v>0</c:v>
                </c:pt>
                <c:pt idx="12">
                  <c:v>50.476440140644662</c:v>
                </c:pt>
                <c:pt idx="13">
                  <c:v>45.328340049377722</c:v>
                </c:pt>
                <c:pt idx="14">
                  <c:v>0</c:v>
                </c:pt>
                <c:pt idx="15">
                  <c:v>49.102376554266073</c:v>
                </c:pt>
                <c:pt idx="16">
                  <c:v>46.866758625436169</c:v>
                </c:pt>
                <c:pt idx="17">
                  <c:v>0</c:v>
                </c:pt>
                <c:pt idx="18">
                  <c:v>47.647234146452142</c:v>
                </c:pt>
                <c:pt idx="19">
                  <c:v>53.98083850644683</c:v>
                </c:pt>
                <c:pt idx="20">
                  <c:v>0</c:v>
                </c:pt>
                <c:pt idx="21">
                  <c:v>34.522096719532136</c:v>
                </c:pt>
                <c:pt idx="22">
                  <c:v>40.123840814133601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3-4F07-4055-8E83-8F7D68F235D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spPr>
            <a:blipFill>
              <a:blip xmlns:r="http://schemas.openxmlformats.org/officeDocument/2006/relationships" r:embed="rId4"/>
              <a:stretch>
                <a:fillRect/>
              </a:stretch>
            </a:blipFill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5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35-4F07-4055-8E83-8F7D68F235D5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5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37-4F07-4055-8E83-8F7D68F235D5}"/>
              </c:ext>
            </c:extLst>
          </c:dPt>
          <c:dPt>
            <c:idx val="6"/>
            <c:invertIfNegative val="0"/>
            <c:bubble3D val="0"/>
            <c:spPr>
              <a:blipFill>
                <a:blip xmlns:r="http://schemas.openxmlformats.org/officeDocument/2006/relationships" r:embed="rId5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39-4F07-4055-8E83-8F7D68F235D5}"/>
              </c:ext>
            </c:extLst>
          </c:dPt>
          <c:dPt>
            <c:idx val="9"/>
            <c:invertIfNegative val="0"/>
            <c:bubble3D val="0"/>
            <c:spPr>
              <a:blipFill>
                <a:blip xmlns:r="http://schemas.openxmlformats.org/officeDocument/2006/relationships" r:embed="rId5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3B-4F07-4055-8E83-8F7D68F235D5}"/>
              </c:ext>
            </c:extLst>
          </c:dPt>
          <c:dPt>
            <c:idx val="12"/>
            <c:invertIfNegative val="0"/>
            <c:bubble3D val="0"/>
            <c:spPr>
              <a:blipFill>
                <a:blip xmlns:r="http://schemas.openxmlformats.org/officeDocument/2006/relationships" r:embed="rId5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3D-4F07-4055-8E83-8F7D68F235D5}"/>
              </c:ext>
            </c:extLst>
          </c:dPt>
          <c:dPt>
            <c:idx val="15"/>
            <c:invertIfNegative val="0"/>
            <c:bubble3D val="0"/>
            <c:spPr>
              <a:blipFill>
                <a:blip xmlns:r="http://schemas.openxmlformats.org/officeDocument/2006/relationships" r:embed="rId5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3F-4F07-4055-8E83-8F7D68F235D5}"/>
              </c:ext>
            </c:extLst>
          </c:dPt>
          <c:dPt>
            <c:idx val="18"/>
            <c:invertIfNegative val="0"/>
            <c:bubble3D val="0"/>
            <c:spPr>
              <a:blipFill>
                <a:blip xmlns:r="http://schemas.openxmlformats.org/officeDocument/2006/relationships" r:embed="rId5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41-4F07-4055-8E83-8F7D68F235D5}"/>
              </c:ext>
            </c:extLst>
          </c:dPt>
          <c:dPt>
            <c:idx val="20"/>
            <c:invertIfNegative val="0"/>
            <c:bubble3D val="0"/>
            <c:spPr>
              <a:blipFill>
                <a:blip xmlns:r="http://schemas.openxmlformats.org/officeDocument/2006/relationships" r:embed="rId6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43-4F07-4055-8E83-8F7D68F235D5}"/>
              </c:ext>
            </c:extLst>
          </c:dPt>
          <c:dPt>
            <c:idx val="21"/>
            <c:invertIfNegative val="0"/>
            <c:bubble3D val="0"/>
            <c:spPr>
              <a:blipFill>
                <a:blip xmlns:r="http://schemas.openxmlformats.org/officeDocument/2006/relationships" r:embed="rId5"/>
                <a:stretch>
                  <a:fillRect/>
                </a:stretch>
              </a:blipFill>
            </c:spPr>
            <c:extLst>
              <c:ext xmlns:c16="http://schemas.microsoft.com/office/drawing/2014/chart" uri="{C3380CC4-5D6E-409C-BE32-E72D297353CC}">
                <c16:uniqueId val="{00000045-4F07-4055-8E83-8F7D68F235D5}"/>
              </c:ext>
            </c:extLst>
          </c:dPt>
          <c:dLbls>
            <c:delete val="1"/>
          </c:dLbls>
          <c:cat>
            <c:strRef>
              <c:f>Sheet1!$A$2:$A$24</c:f>
              <c:strCache>
                <c:ptCount val="23"/>
                <c:pt idx="0">
                  <c:v>Films</c:v>
                </c:pt>
                <c:pt idx="1">
                  <c:v>Films</c:v>
                </c:pt>
                <c:pt idx="2">
                  <c:v>0</c:v>
                </c:pt>
                <c:pt idx="3">
                  <c:v>Music</c:v>
                </c:pt>
                <c:pt idx="4">
                  <c:v>Music</c:v>
                </c:pt>
                <c:pt idx="5">
                  <c:v>0</c:v>
                </c:pt>
                <c:pt idx="6">
                  <c:v>Newspapers</c:v>
                </c:pt>
                <c:pt idx="7">
                  <c:v>Newspapers</c:v>
                </c:pt>
                <c:pt idx="8">
                  <c:v>0</c:v>
                </c:pt>
                <c:pt idx="9">
                  <c:v>TV series</c:v>
                </c:pt>
                <c:pt idx="10">
                  <c:v>TV series</c:v>
                </c:pt>
                <c:pt idx="11">
                  <c:v>0</c:v>
                </c:pt>
                <c:pt idx="12">
                  <c:v>Live sports events</c:v>
                </c:pt>
                <c:pt idx="13">
                  <c:v>Live sports events</c:v>
                </c:pt>
                <c:pt idx="14">
                  <c:v>0</c:v>
                </c:pt>
                <c:pt idx="15">
                  <c:v>Video games</c:v>
                </c:pt>
                <c:pt idx="16">
                  <c:v>Video games</c:v>
                </c:pt>
                <c:pt idx="17">
                  <c:v>0</c:v>
                </c:pt>
                <c:pt idx="18">
                  <c:v>Books</c:v>
                </c:pt>
                <c:pt idx="19">
                  <c:v>Books</c:v>
                </c:pt>
                <c:pt idx="20">
                  <c:v>0</c:v>
                </c:pt>
                <c:pt idx="21">
                  <c:v>Images</c:v>
                </c:pt>
                <c:pt idx="22">
                  <c:v>Images</c:v>
                </c:pt>
              </c:strCache>
            </c:strRef>
          </c:cat>
          <c:val>
            <c:numRef>
              <c:f>Sheet1!$D$2:$D$24</c:f>
              <c:numCache>
                <c:formatCode>General</c:formatCode>
                <c:ptCount val="23"/>
                <c:pt idx="0">
                  <c:v>5</c:v>
                </c:pt>
                <c:pt idx="1">
                  <c:v>5</c:v>
                </c:pt>
                <c:pt idx="3">
                  <c:v>5</c:v>
                </c:pt>
                <c:pt idx="4">
                  <c:v>5</c:v>
                </c:pt>
                <c:pt idx="6">
                  <c:v>5</c:v>
                </c:pt>
                <c:pt idx="7">
                  <c:v>5</c:v>
                </c:pt>
                <c:pt idx="9">
                  <c:v>5</c:v>
                </c:pt>
                <c:pt idx="10">
                  <c:v>5</c:v>
                </c:pt>
                <c:pt idx="12">
                  <c:v>5</c:v>
                </c:pt>
                <c:pt idx="13">
                  <c:v>5</c:v>
                </c:pt>
                <c:pt idx="15">
                  <c:v>5</c:v>
                </c:pt>
                <c:pt idx="16">
                  <c:v>5</c:v>
                </c:pt>
                <c:pt idx="18">
                  <c:v>5</c:v>
                </c:pt>
                <c:pt idx="19">
                  <c:v>5</c:v>
                </c:pt>
                <c:pt idx="21">
                  <c:v>5</c:v>
                </c:pt>
                <c:pt idx="2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6-4F07-4055-8E83-8F7D68F235D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Column4</c:v>
                </c:pt>
              </c:strCache>
            </c:strRef>
          </c:tx>
          <c:spPr>
            <a:solidFill>
              <a:srgbClr val="E3E3E3"/>
            </a:solidFill>
          </c:spPr>
          <c:invertIfNegative val="0"/>
          <c:dLbls>
            <c:delete val="1"/>
          </c:dLbls>
          <c:cat>
            <c:strRef>
              <c:f>Sheet1!$A$2:$A$24</c:f>
              <c:strCache>
                <c:ptCount val="23"/>
                <c:pt idx="0">
                  <c:v>Films</c:v>
                </c:pt>
                <c:pt idx="1">
                  <c:v>Films</c:v>
                </c:pt>
                <c:pt idx="2">
                  <c:v>0</c:v>
                </c:pt>
                <c:pt idx="3">
                  <c:v>Music</c:v>
                </c:pt>
                <c:pt idx="4">
                  <c:v>Music</c:v>
                </c:pt>
                <c:pt idx="5">
                  <c:v>0</c:v>
                </c:pt>
                <c:pt idx="6">
                  <c:v>Newspapers</c:v>
                </c:pt>
                <c:pt idx="7">
                  <c:v>Newspapers</c:v>
                </c:pt>
                <c:pt idx="8">
                  <c:v>0</c:v>
                </c:pt>
                <c:pt idx="9">
                  <c:v>TV series</c:v>
                </c:pt>
                <c:pt idx="10">
                  <c:v>TV series</c:v>
                </c:pt>
                <c:pt idx="11">
                  <c:v>0</c:v>
                </c:pt>
                <c:pt idx="12">
                  <c:v>Live sports events</c:v>
                </c:pt>
                <c:pt idx="13">
                  <c:v>Live sports events</c:v>
                </c:pt>
                <c:pt idx="14">
                  <c:v>0</c:v>
                </c:pt>
                <c:pt idx="15">
                  <c:v>Video games</c:v>
                </c:pt>
                <c:pt idx="16">
                  <c:v>Video games</c:v>
                </c:pt>
                <c:pt idx="17">
                  <c:v>0</c:v>
                </c:pt>
                <c:pt idx="18">
                  <c:v>Books</c:v>
                </c:pt>
                <c:pt idx="19">
                  <c:v>Books</c:v>
                </c:pt>
                <c:pt idx="20">
                  <c:v>0</c:v>
                </c:pt>
                <c:pt idx="21">
                  <c:v>Images</c:v>
                </c:pt>
                <c:pt idx="22">
                  <c:v>Images</c:v>
                </c:pt>
              </c:strCache>
            </c:strRef>
          </c:cat>
          <c:val>
            <c:numRef>
              <c:f>Sheet1!$E$2:$E$24</c:f>
              <c:numCache>
                <c:formatCode>0</c:formatCode>
                <c:ptCount val="23"/>
                <c:pt idx="0">
                  <c:v>35.155200285161527</c:v>
                </c:pt>
                <c:pt idx="1">
                  <c:v>31.96469578408589</c:v>
                </c:pt>
                <c:pt idx="2">
                  <c:v>0</c:v>
                </c:pt>
                <c:pt idx="3">
                  <c:v>37.837510214397305</c:v>
                </c:pt>
                <c:pt idx="4">
                  <c:v>35.663192615163425</c:v>
                </c:pt>
                <c:pt idx="5">
                  <c:v>0</c:v>
                </c:pt>
                <c:pt idx="6">
                  <c:v>43.963510469824797</c:v>
                </c:pt>
                <c:pt idx="7">
                  <c:v>51.216670551360693</c:v>
                </c:pt>
                <c:pt idx="8">
                  <c:v>0</c:v>
                </c:pt>
                <c:pt idx="9">
                  <c:v>44.221855164452386</c:v>
                </c:pt>
                <c:pt idx="10">
                  <c:v>38.255118775850235</c:v>
                </c:pt>
                <c:pt idx="11">
                  <c:v>0</c:v>
                </c:pt>
                <c:pt idx="12">
                  <c:v>49.523559859355338</c:v>
                </c:pt>
                <c:pt idx="13">
                  <c:v>54.671659950622278</c:v>
                </c:pt>
                <c:pt idx="14">
                  <c:v>0</c:v>
                </c:pt>
                <c:pt idx="15">
                  <c:v>50.897623445733927</c:v>
                </c:pt>
                <c:pt idx="16">
                  <c:v>53.133241374563831</c:v>
                </c:pt>
                <c:pt idx="17">
                  <c:v>0</c:v>
                </c:pt>
                <c:pt idx="18">
                  <c:v>52.352765853547858</c:v>
                </c:pt>
                <c:pt idx="19">
                  <c:v>46.01916149355317</c:v>
                </c:pt>
                <c:pt idx="20">
                  <c:v>0</c:v>
                </c:pt>
                <c:pt idx="21">
                  <c:v>65.477903280467871</c:v>
                </c:pt>
                <c:pt idx="22">
                  <c:v>59.876159185866399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7-4F07-4055-8E83-8F7D68F235D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Column5</c:v>
                </c:pt>
              </c:strCache>
            </c:strRef>
          </c:tx>
          <c:spPr>
            <a:blipFill>
              <a:blip xmlns:r="http://schemas.openxmlformats.org/officeDocument/2006/relationships" r:embed="rId7"/>
              <a:stretch>
                <a:fillRect/>
              </a:stretch>
            </a:blipFill>
          </c:spPr>
          <c:invertIfNegative val="0"/>
          <c:dLbls>
            <c:delete val="1"/>
          </c:dLbls>
          <c:cat>
            <c:strRef>
              <c:f>Sheet1!$A$2:$A$24</c:f>
              <c:strCache>
                <c:ptCount val="23"/>
                <c:pt idx="0">
                  <c:v>Films</c:v>
                </c:pt>
                <c:pt idx="1">
                  <c:v>Films</c:v>
                </c:pt>
                <c:pt idx="2">
                  <c:v>0</c:v>
                </c:pt>
                <c:pt idx="3">
                  <c:v>Music</c:v>
                </c:pt>
                <c:pt idx="4">
                  <c:v>Music</c:v>
                </c:pt>
                <c:pt idx="5">
                  <c:v>0</c:v>
                </c:pt>
                <c:pt idx="6">
                  <c:v>Newspapers</c:v>
                </c:pt>
                <c:pt idx="7">
                  <c:v>Newspapers</c:v>
                </c:pt>
                <c:pt idx="8">
                  <c:v>0</c:v>
                </c:pt>
                <c:pt idx="9">
                  <c:v>TV series</c:v>
                </c:pt>
                <c:pt idx="10">
                  <c:v>TV series</c:v>
                </c:pt>
                <c:pt idx="11">
                  <c:v>0</c:v>
                </c:pt>
                <c:pt idx="12">
                  <c:v>Live sports events</c:v>
                </c:pt>
                <c:pt idx="13">
                  <c:v>Live sports events</c:v>
                </c:pt>
                <c:pt idx="14">
                  <c:v>0</c:v>
                </c:pt>
                <c:pt idx="15">
                  <c:v>Video games</c:v>
                </c:pt>
                <c:pt idx="16">
                  <c:v>Video games</c:v>
                </c:pt>
                <c:pt idx="17">
                  <c:v>0</c:v>
                </c:pt>
                <c:pt idx="18">
                  <c:v>Books</c:v>
                </c:pt>
                <c:pt idx="19">
                  <c:v>Books</c:v>
                </c:pt>
                <c:pt idx="20">
                  <c:v>0</c:v>
                </c:pt>
                <c:pt idx="21">
                  <c:v>Images</c:v>
                </c:pt>
                <c:pt idx="22">
                  <c:v>Images</c:v>
                </c:pt>
              </c:strCache>
            </c:strRef>
          </c:cat>
          <c:val>
            <c:numRef>
              <c:f>Sheet1!$F$2:$F$24</c:f>
              <c:numCache>
                <c:formatCode>General</c:formatCode>
                <c:ptCount val="23"/>
                <c:pt idx="0">
                  <c:v>5</c:v>
                </c:pt>
                <c:pt idx="1">
                  <c:v>5</c:v>
                </c:pt>
                <c:pt idx="3">
                  <c:v>5</c:v>
                </c:pt>
                <c:pt idx="4">
                  <c:v>5</c:v>
                </c:pt>
                <c:pt idx="6">
                  <c:v>5</c:v>
                </c:pt>
                <c:pt idx="7">
                  <c:v>5</c:v>
                </c:pt>
                <c:pt idx="9">
                  <c:v>5</c:v>
                </c:pt>
                <c:pt idx="10">
                  <c:v>5</c:v>
                </c:pt>
                <c:pt idx="12">
                  <c:v>5</c:v>
                </c:pt>
                <c:pt idx="13">
                  <c:v>5</c:v>
                </c:pt>
                <c:pt idx="15">
                  <c:v>5</c:v>
                </c:pt>
                <c:pt idx="16">
                  <c:v>5</c:v>
                </c:pt>
                <c:pt idx="18">
                  <c:v>5</c:v>
                </c:pt>
                <c:pt idx="19">
                  <c:v>5</c:v>
                </c:pt>
                <c:pt idx="21">
                  <c:v>5</c:v>
                </c:pt>
                <c:pt idx="2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8-4F07-4055-8E83-8F7D68F235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193489920"/>
        <c:axId val="193496960"/>
      </c:barChart>
      <c:catAx>
        <c:axId val="193489920"/>
        <c:scaling>
          <c:orientation val="maxMin"/>
        </c:scaling>
        <c:delete val="1"/>
        <c:axPos val="l"/>
        <c:numFmt formatCode="#,##0" sourceLinked="0"/>
        <c:majorTickMark val="out"/>
        <c:minorTickMark val="none"/>
        <c:tickLblPos val="nextTo"/>
        <c:crossAx val="193496960"/>
        <c:crosses val="autoZero"/>
        <c:auto val="1"/>
        <c:lblAlgn val="ctr"/>
        <c:lblOffset val="200"/>
        <c:noMultiLvlLbl val="0"/>
      </c:catAx>
      <c:valAx>
        <c:axId val="193496960"/>
        <c:scaling>
          <c:orientation val="minMax"/>
          <c:max val="115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193489920"/>
        <c:crosses val="autoZero"/>
        <c:crossBetween val="between"/>
        <c:majorUnit val="20"/>
        <c:minorUnit val="4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bg1"/>
          </a:solidFill>
          <a:latin typeface="+mn-lt"/>
        </a:defRPr>
      </a:pPr>
      <a:endParaRPr lang="sr-Latn-RS"/>
    </a:p>
  </c:txPr>
  <c:externalData r:id="rId8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3800516723746611E-2"/>
          <c:w val="1"/>
          <c:h val="0.90402815814925297"/>
        </c:manualLayout>
      </c:layout>
      <c:scatterChart>
        <c:scatterStyle val="lineMarker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Data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4"/>
            <c:spPr>
              <a:solidFill>
                <a:schemeClr val="tx2"/>
              </a:solidFill>
              <a:ln w="9525">
                <a:noFill/>
              </a:ln>
              <a:effectLst/>
            </c:spPr>
          </c:marker>
          <c:dPt>
            <c:idx val="1"/>
            <c:marker>
              <c:symbol val="circle"/>
              <c:size val="14"/>
              <c:spPr>
                <a:solidFill>
                  <a:srgbClr val="478FD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131-4EC0-9FE9-3316A23B48E4}"/>
              </c:ext>
            </c:extLst>
          </c:dPt>
          <c:dPt>
            <c:idx val="4"/>
            <c:marker>
              <c:symbol val="circle"/>
              <c:size val="14"/>
              <c:spPr>
                <a:solidFill>
                  <a:srgbClr val="478FD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131-4EC0-9FE9-3316A23B48E4}"/>
              </c:ext>
            </c:extLst>
          </c:dPt>
          <c:dPt>
            <c:idx val="7"/>
            <c:marker>
              <c:symbol val="circle"/>
              <c:size val="14"/>
              <c:spPr>
                <a:solidFill>
                  <a:srgbClr val="478FD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131-4EC0-9FE9-3316A23B48E4}"/>
              </c:ext>
            </c:extLst>
          </c:dPt>
          <c:dLbls>
            <c:dLbl>
              <c:idx val="1"/>
              <c:numFmt formatCode="0\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478FD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131-4EC0-9FE9-3316A23B48E4}"/>
                </c:ext>
              </c:extLst>
            </c:dLbl>
            <c:dLbl>
              <c:idx val="4"/>
              <c:numFmt formatCode="0\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478FD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131-4EC0-9FE9-3316A23B48E4}"/>
                </c:ext>
              </c:extLst>
            </c:dLbl>
            <c:dLbl>
              <c:idx val="7"/>
              <c:numFmt formatCode="0\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478FD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4131-4EC0-9FE9-3316A23B48E4}"/>
                </c:ext>
              </c:extLst>
            </c:dLbl>
            <c:numFmt formatCode="0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Sheet1!$C$2:$C$9</c:f>
              <c:numCache>
                <c:formatCode>0</c:formatCode>
                <c:ptCount val="8"/>
                <c:pt idx="0">
                  <c:v>61.975297400909604</c:v>
                </c:pt>
                <c:pt idx="1">
                  <c:v>43.535594351788831</c:v>
                </c:pt>
                <c:pt idx="2">
                  <c:v>0</c:v>
                </c:pt>
                <c:pt idx="3">
                  <c:v>33.755402092215441</c:v>
                </c:pt>
                <c:pt idx="4">
                  <c:v>39.724970076306882</c:v>
                </c:pt>
                <c:pt idx="5">
                  <c:v>0</c:v>
                </c:pt>
                <c:pt idx="6">
                  <c:v>28.995027855708706</c:v>
                </c:pt>
                <c:pt idx="7">
                  <c:v>27.410770333078379</c:v>
                </c:pt>
              </c:numCache>
            </c:numRef>
          </c:xVal>
          <c:yVal>
            <c:numRef>
              <c:f>Sheet1!$B$2:$B$9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3">
                  <c:v>4</c:v>
                </c:pt>
                <c:pt idx="4">
                  <c:v>5</c:v>
                </c:pt>
                <c:pt idx="6">
                  <c:v>7</c:v>
                </c:pt>
                <c:pt idx="7">
                  <c:v>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131-4EC0-9FE9-3316A23B48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0053464"/>
        <c:axId val="1130048216"/>
      </c:scatterChart>
      <c:valAx>
        <c:axId val="1130053464"/>
        <c:scaling>
          <c:orientation val="minMax"/>
          <c:max val="100"/>
          <c:min val="0"/>
        </c:scaling>
        <c:delete val="1"/>
        <c:axPos val="t"/>
        <c:numFmt formatCode="0" sourceLinked="1"/>
        <c:majorTickMark val="none"/>
        <c:minorTickMark val="none"/>
        <c:tickLblPos val="nextTo"/>
        <c:crossAx val="1130048216"/>
        <c:crosses val="autoZero"/>
        <c:crossBetween val="midCat"/>
      </c:valAx>
      <c:valAx>
        <c:axId val="1130048216"/>
        <c:scaling>
          <c:orientation val="maxMin"/>
          <c:max val="8.5"/>
          <c:min val="0.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300534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41325977414067E-2"/>
          <c:y val="5.0828347578347581E-2"/>
          <c:w val="0.94193640900616971"/>
          <c:h val="0.8979736467236468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Music</c:v>
                </c:pt>
              </c:strCache>
            </c:strRef>
          </c:tx>
          <c:spPr>
            <a:ln w="19050">
              <a:noFill/>
            </a:ln>
          </c:spPr>
          <c:marker>
            <c:symbol val="picture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25400">
                <a:noFill/>
              </a:ln>
            </c:spPr>
          </c:marker>
          <c:xVal>
            <c:numRef>
              <c:f>Sheet1!$C$2:$C$9</c:f>
              <c:numCache>
                <c:formatCode>0.00</c:formatCode>
                <c:ptCount val="8"/>
                <c:pt idx="0">
                  <c:v>#N/A</c:v>
                </c:pt>
                <c:pt idx="1">
                  <c:v>1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</c:numCache>
            </c:numRef>
          </c:xVal>
          <c:y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00A-44C4-8D6F-42CB05CE1515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Films</c:v>
                </c:pt>
              </c:strCache>
            </c:strRef>
          </c:tx>
          <c:spPr>
            <a:ln w="19050">
              <a:noFill/>
            </a:ln>
          </c:spPr>
          <c:marker>
            <c:symbol val="picture"/>
            <c:spPr>
              <a:blipFill>
                <a:blip xmlns:r="http://schemas.openxmlformats.org/officeDocument/2006/relationships" r:embed="rId2"/>
                <a:stretch>
                  <a:fillRect/>
                </a:stretch>
              </a:blipFill>
              <a:ln w="25400">
                <a:noFill/>
              </a:ln>
            </c:spPr>
          </c:marker>
          <c:xVal>
            <c:numRef>
              <c:f>Sheet1!$D$2:$D$9</c:f>
              <c:numCache>
                <c:formatCode>0.00</c:formatCode>
                <c:ptCount val="8"/>
                <c:pt idx="0">
                  <c:v>1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</c:numCache>
            </c:numRef>
          </c:xVal>
          <c:y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00A-44C4-8D6F-42CB05CE1515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TV series</c:v>
                </c:pt>
              </c:strCache>
            </c:strRef>
          </c:tx>
          <c:spPr>
            <a:ln w="19050">
              <a:noFill/>
            </a:ln>
          </c:spPr>
          <c:marker>
            <c:symbol val="picture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 w="25400">
                <a:noFill/>
              </a:ln>
            </c:spPr>
          </c:marker>
          <c:xVal>
            <c:numRef>
              <c:f>Sheet1!$E$2:$E$9</c:f>
              <c:numCache>
                <c:formatCode>0.00</c:formatCode>
                <c:ptCount val="8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1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</c:numCache>
            </c:numRef>
          </c:xVal>
          <c:y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A00A-44C4-8D6F-42CB05CE1515}"/>
            </c:ext>
          </c:extLst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Live sports events</c:v>
                </c:pt>
              </c:strCache>
            </c:strRef>
          </c:tx>
          <c:spPr>
            <a:ln w="19050">
              <a:noFill/>
            </a:ln>
          </c:spPr>
          <c:marker>
            <c:symbol val="picture"/>
            <c:spPr>
              <a:blipFill>
                <a:blip xmlns:r="http://schemas.openxmlformats.org/officeDocument/2006/relationships" r:embed="rId4"/>
                <a:stretch>
                  <a:fillRect/>
                </a:stretch>
              </a:blipFill>
              <a:ln w="25400">
                <a:noFill/>
              </a:ln>
            </c:spPr>
          </c:marker>
          <c:xVal>
            <c:numRef>
              <c:f>Sheet1!$F$2:$F$9</c:f>
              <c:numCache>
                <c:formatCode>0.00</c:formatCode>
                <c:ptCount val="8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1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</c:numCache>
            </c:numRef>
          </c:xVal>
          <c:y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A00A-44C4-8D6F-42CB05CE1515}"/>
            </c:ext>
          </c:extLst>
        </c:ser>
        <c:ser>
          <c:idx val="4"/>
          <c:order val="4"/>
          <c:tx>
            <c:strRef>
              <c:f>Sheet1!$G$1</c:f>
              <c:strCache>
                <c:ptCount val="1"/>
                <c:pt idx="0">
                  <c:v>Books</c:v>
                </c:pt>
              </c:strCache>
            </c:strRef>
          </c:tx>
          <c:spPr>
            <a:ln w="19050">
              <a:noFill/>
            </a:ln>
          </c:spPr>
          <c:marker>
            <c:symbol val="picture"/>
            <c:spPr>
              <a:blipFill>
                <a:blip xmlns:r="http://schemas.openxmlformats.org/officeDocument/2006/relationships" r:embed="rId5"/>
                <a:stretch>
                  <a:fillRect/>
                </a:stretch>
              </a:blipFill>
              <a:ln w="25400">
                <a:noFill/>
              </a:ln>
            </c:spPr>
          </c:marker>
          <c:xVal>
            <c:numRef>
              <c:f>Sheet1!$G$2:$G$9</c:f>
              <c:numCache>
                <c:formatCode>0.00</c:formatCode>
                <c:ptCount val="8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1</c:v>
                </c:pt>
                <c:pt idx="7">
                  <c:v>#N/A</c:v>
                </c:pt>
              </c:numCache>
            </c:numRef>
          </c:xVal>
          <c:y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A00A-44C4-8D6F-42CB05CE1515}"/>
            </c:ext>
          </c:extLst>
        </c:ser>
        <c:ser>
          <c:idx val="5"/>
          <c:order val="5"/>
          <c:tx>
            <c:strRef>
              <c:f>Sheet1!$H$1</c:f>
              <c:strCache>
                <c:ptCount val="1"/>
                <c:pt idx="0">
                  <c:v>Newspapers</c:v>
                </c:pt>
              </c:strCache>
            </c:strRef>
          </c:tx>
          <c:spPr>
            <a:ln w="19050">
              <a:noFill/>
            </a:ln>
          </c:spPr>
          <c:marker>
            <c:symbol val="picture"/>
            <c:spPr>
              <a:blipFill>
                <a:blip xmlns:r="http://schemas.openxmlformats.org/officeDocument/2006/relationships" r:embed="rId6"/>
                <a:stretch>
                  <a:fillRect/>
                </a:stretch>
              </a:blipFill>
              <a:ln w="25400">
                <a:noFill/>
              </a:ln>
            </c:spPr>
          </c:marker>
          <c:xVal>
            <c:numRef>
              <c:f>Sheet1!$H$2:$H$9</c:f>
              <c:numCache>
                <c:formatCode>0.00</c:formatCode>
                <c:ptCount val="8"/>
                <c:pt idx="0">
                  <c:v>#N/A</c:v>
                </c:pt>
                <c:pt idx="1">
                  <c:v>#N/A</c:v>
                </c:pt>
                <c:pt idx="2">
                  <c:v>1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</c:numCache>
            </c:numRef>
          </c:xVal>
          <c:y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A00A-44C4-8D6F-42CB05CE1515}"/>
            </c:ext>
          </c:extLst>
        </c:ser>
        <c:ser>
          <c:idx val="6"/>
          <c:order val="6"/>
          <c:tx>
            <c:strRef>
              <c:f>Sheet1!$I$1</c:f>
              <c:strCache>
                <c:ptCount val="1"/>
                <c:pt idx="0">
                  <c:v>Images</c:v>
                </c:pt>
              </c:strCache>
            </c:strRef>
          </c:tx>
          <c:spPr>
            <a:ln w="19050">
              <a:noFill/>
            </a:ln>
          </c:spPr>
          <c:marker>
            <c:symbol val="picture"/>
            <c:spPr>
              <a:blipFill>
                <a:blip xmlns:r="http://schemas.openxmlformats.org/officeDocument/2006/relationships" r:embed="rId7"/>
                <a:stretch>
                  <a:fillRect/>
                </a:stretch>
              </a:blipFill>
              <a:ln w="6350">
                <a:noFill/>
              </a:ln>
            </c:spPr>
          </c:marker>
          <c:xVal>
            <c:numRef>
              <c:f>Sheet1!$I$2:$I$9</c:f>
              <c:numCache>
                <c:formatCode>0.00</c:formatCode>
                <c:ptCount val="8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1</c:v>
                </c:pt>
              </c:numCache>
            </c:numRef>
          </c:xVal>
          <c:y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A00A-44C4-8D6F-42CB05CE1515}"/>
            </c:ext>
          </c:extLst>
        </c:ser>
        <c:ser>
          <c:idx val="7"/>
          <c:order val="7"/>
          <c:tx>
            <c:strRef>
              <c:f>Sheet1!$J$1</c:f>
              <c:strCache>
                <c:ptCount val="1"/>
                <c:pt idx="0">
                  <c:v>Video games</c:v>
                </c:pt>
              </c:strCache>
            </c:strRef>
          </c:tx>
          <c:spPr>
            <a:ln w="19050">
              <a:noFill/>
            </a:ln>
          </c:spPr>
          <c:marker>
            <c:symbol val="picture"/>
            <c:spPr>
              <a:blipFill>
                <a:blip xmlns:r="http://schemas.openxmlformats.org/officeDocument/2006/relationships" r:embed="rId8"/>
                <a:stretch>
                  <a:fillRect/>
                </a:stretch>
              </a:blipFill>
              <a:ln w="6350">
                <a:noFill/>
              </a:ln>
            </c:spPr>
          </c:marker>
          <c:xVal>
            <c:numRef>
              <c:f>Sheet1!$J$2:$J$9</c:f>
              <c:numCache>
                <c:formatCode>0.00</c:formatCode>
                <c:ptCount val="8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1</c:v>
                </c:pt>
                <c:pt idx="6">
                  <c:v>#N/A</c:v>
                </c:pt>
                <c:pt idx="7">
                  <c:v>#N/A</c:v>
                </c:pt>
              </c:numCache>
            </c:numRef>
          </c:xVal>
          <c:yVal>
            <c:numRef>
              <c:f>Sheet1!$A$2:$A$9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A00A-44C4-8D6F-42CB05CE15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8539336"/>
        <c:axId val="528539008"/>
      </c:scatterChart>
      <c:valAx>
        <c:axId val="528539336"/>
        <c:scaling>
          <c:orientation val="minMax"/>
          <c:max val="1.5"/>
          <c:min val="0.5"/>
        </c:scaling>
        <c:delete val="1"/>
        <c:axPos val="b"/>
        <c:numFmt formatCode="0" sourceLinked="0"/>
        <c:majorTickMark val="none"/>
        <c:minorTickMark val="none"/>
        <c:tickLblPos val="nextTo"/>
        <c:crossAx val="528539008"/>
        <c:crosses val="max"/>
        <c:crossBetween val="midCat"/>
      </c:valAx>
      <c:valAx>
        <c:axId val="528539008"/>
        <c:scaling>
          <c:orientation val="maxMin"/>
          <c:max val="8.5"/>
          <c:min val="0.5"/>
        </c:scaling>
        <c:delete val="1"/>
        <c:axPos val="l"/>
        <c:numFmt formatCode="General" sourceLinked="1"/>
        <c:majorTickMark val="none"/>
        <c:minorTickMark val="none"/>
        <c:tickLblPos val="none"/>
        <c:crossAx val="528539336"/>
        <c:crosses val="autoZero"/>
        <c:crossBetween val="midCat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  <a:latin typeface="+mn-lt"/>
        </a:defRPr>
      </a:pPr>
      <a:endParaRPr lang="sr-Latn-RS"/>
    </a:p>
  </c:txPr>
  <c:externalData r:id="rId9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14726515441442"/>
          <c:y val="0.18564501184528717"/>
          <c:w val="0.73631336272858627"/>
          <c:h val="0.6078921044122823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AA5-4768-B43E-DA88267B5F64}"/>
              </c:ext>
            </c:extLst>
          </c:dPt>
          <c:dPt>
            <c:idx val="1"/>
            <c:bubble3D val="0"/>
            <c:spPr>
              <a:solidFill>
                <a:srgbClr val="AA383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AA5-4768-B43E-DA88267B5F64}"/>
              </c:ext>
            </c:extLst>
          </c:dPt>
          <c:dLbls>
            <c:numFmt formatCode="0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9.3076677792346914</c:v>
                </c:pt>
                <c:pt idx="1">
                  <c:v>90.69233222076528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A5-4768-B43E-DA88267B5F6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14726515441442"/>
          <c:y val="0.18564501184528717"/>
          <c:w val="0.73631336272858627"/>
          <c:h val="0.6078921044122823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AA5-4768-B43E-DA88267B5F64}"/>
              </c:ext>
            </c:extLst>
          </c:dPt>
          <c:dPt>
            <c:idx val="1"/>
            <c:bubble3D val="0"/>
            <c:spPr>
              <a:solidFill>
                <a:srgbClr val="AA383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AA5-4768-B43E-DA88267B5F64}"/>
              </c:ext>
            </c:extLst>
          </c:dPt>
          <c:dLbls>
            <c:numFmt formatCode="0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12.846851706130998</c:v>
                </c:pt>
                <c:pt idx="1">
                  <c:v>87.153148293867488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A5-4768-B43E-DA88267B5F6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4.149276886987513E-2"/>
          <c:w val="1"/>
          <c:h val="0.93479707749019625"/>
        </c:manualLayout>
      </c:layout>
      <c:scatterChart>
        <c:scatterStyle val="lineMarker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Data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6"/>
            <c:spPr>
              <a:solidFill>
                <a:schemeClr val="tx2"/>
              </a:solidFill>
              <a:ln w="9525">
                <a:noFill/>
              </a:ln>
              <a:effectLst/>
            </c:spPr>
          </c:marker>
          <c:dPt>
            <c:idx val="1"/>
            <c:marker>
              <c:symbol val="circle"/>
              <c:size val="16"/>
              <c:spPr>
                <a:solidFill>
                  <a:srgbClr val="478FD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97AB-4519-AC23-E7990F7FAB81}"/>
              </c:ext>
            </c:extLst>
          </c:dPt>
          <c:dPt>
            <c:idx val="4"/>
            <c:marker>
              <c:symbol val="circle"/>
              <c:size val="16"/>
              <c:spPr>
                <a:solidFill>
                  <a:srgbClr val="478FD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7AB-4519-AC23-E7990F7FAB81}"/>
              </c:ext>
            </c:extLst>
          </c:dPt>
          <c:dPt>
            <c:idx val="7"/>
            <c:marker>
              <c:symbol val="circle"/>
              <c:size val="16"/>
              <c:spPr>
                <a:solidFill>
                  <a:srgbClr val="478FD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97AB-4519-AC23-E7990F7FAB81}"/>
              </c:ext>
            </c:extLst>
          </c:dPt>
          <c:dLbls>
            <c:dLbl>
              <c:idx val="1"/>
              <c:numFmt formatCode="0\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78FD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97AB-4519-AC23-E7990F7FAB81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E9C97335-6D96-4098-9643-967FF64DE03B}" type="XVALUE">
                      <a:rPr lang="en-US">
                        <a:solidFill>
                          <a:srgbClr val="478FD1"/>
                        </a:solidFill>
                      </a:rPr>
                      <a:pPr/>
                      <a:t>[X VALUE]</a:t>
                    </a:fld>
                    <a:endParaRPr lang="hr-HR"/>
                  </a:p>
                </c:rich>
              </c:tx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7AB-4519-AC23-E7990F7FAB81}"/>
                </c:ext>
              </c:extLst>
            </c:dLbl>
            <c:dLbl>
              <c:idx val="7"/>
              <c:numFmt formatCode="0\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78FD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97AB-4519-AC23-E7990F7FAB81}"/>
                </c:ext>
              </c:extLst>
            </c:dLbl>
            <c:numFmt formatCode="0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Sheet1!$C$2:$C$9</c:f>
              <c:numCache>
                <c:formatCode>0</c:formatCode>
                <c:ptCount val="8"/>
                <c:pt idx="0">
                  <c:v>35.200147326858662</c:v>
                </c:pt>
                <c:pt idx="1">
                  <c:v>33.825369478331865</c:v>
                </c:pt>
                <c:pt idx="2">
                  <c:v>0</c:v>
                </c:pt>
                <c:pt idx="3">
                  <c:v>33.059728309337807</c:v>
                </c:pt>
                <c:pt idx="4">
                  <c:v>33.218181491349647</c:v>
                </c:pt>
                <c:pt idx="5">
                  <c:v>0</c:v>
                </c:pt>
                <c:pt idx="6">
                  <c:v>31.225279632583312</c:v>
                </c:pt>
                <c:pt idx="7">
                  <c:v>35.743950749007467</c:v>
                </c:pt>
              </c:numCache>
            </c:numRef>
          </c:xVal>
          <c:yVal>
            <c:numRef>
              <c:f>Sheet1!$B$2:$B$9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3">
                  <c:v>4</c:v>
                </c:pt>
                <c:pt idx="4">
                  <c:v>5</c:v>
                </c:pt>
                <c:pt idx="6">
                  <c:v>7</c:v>
                </c:pt>
                <c:pt idx="7">
                  <c:v>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97AB-4519-AC23-E7990F7FAB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0053464"/>
        <c:axId val="1130048216"/>
      </c:scatterChart>
      <c:valAx>
        <c:axId val="1130053464"/>
        <c:scaling>
          <c:orientation val="minMax"/>
          <c:max val="100"/>
          <c:min val="0"/>
        </c:scaling>
        <c:delete val="1"/>
        <c:axPos val="t"/>
        <c:numFmt formatCode="0" sourceLinked="1"/>
        <c:majorTickMark val="none"/>
        <c:minorTickMark val="none"/>
        <c:tickLblPos val="nextTo"/>
        <c:crossAx val="1130048216"/>
        <c:crosses val="autoZero"/>
        <c:crossBetween val="midCat"/>
      </c:valAx>
      <c:valAx>
        <c:axId val="1130048216"/>
        <c:scaling>
          <c:orientation val="maxMin"/>
          <c:max val="8.5"/>
          <c:min val="0.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300534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195508506905268E-2"/>
          <c:y val="0"/>
          <c:w val="0.89082443514545939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_Totally agree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</c:spPr>
          <c:invertIfNegative val="0"/>
          <c:dLbls>
            <c:numFmt formatCode="0;0;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Buying counterfeit products supports unethical behaviour</c:v>
                </c:pt>
                <c:pt idx="1">
                  <c:v>Buying counterfeit products supports criminal organisations</c:v>
                </c:pt>
                <c:pt idx="2">
                  <c:v>Buying counterfeit products ruins businesses and jobs</c:v>
                </c:pt>
              </c:strCache>
            </c:strRef>
          </c:cat>
          <c:val>
            <c:numRef>
              <c:f>Sheet1!$B$4:$B$6</c:f>
              <c:numCache>
                <c:formatCode>0.00</c:formatCode>
                <c:ptCount val="3"/>
                <c:pt idx="0">
                  <c:v>26.03497271795457</c:v>
                </c:pt>
                <c:pt idx="1">
                  <c:v>24.955317466305274</c:v>
                </c:pt>
                <c:pt idx="2">
                  <c:v>20.311142987691948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4F-4622-858F-E5DD8C93637B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_Tend to agree</c:v>
                </c:pt>
              </c:strCache>
            </c:strRef>
          </c:tx>
          <c:spPr>
            <a:solidFill>
              <a:srgbClr val="95B850"/>
            </a:solidFill>
          </c:spPr>
          <c:invertIfNegative val="0"/>
          <c:dLbls>
            <c:numFmt formatCode="0;0;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sz="1200" b="1">
                    <a:solidFill>
                      <a:schemeClr val="bg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Buying counterfeit products supports unethical behaviour</c:v>
                </c:pt>
                <c:pt idx="1">
                  <c:v>Buying counterfeit products supports criminal organisations</c:v>
                </c:pt>
                <c:pt idx="2">
                  <c:v>Buying counterfeit products ruins businesses and jobs</c:v>
                </c:pt>
              </c:strCache>
            </c:strRef>
          </c:cat>
          <c:val>
            <c:numRef>
              <c:f>Sheet1!$C$4:$C$6</c:f>
              <c:numCache>
                <c:formatCode>0.00</c:formatCode>
                <c:ptCount val="3"/>
                <c:pt idx="0">
                  <c:v>54.017649419220135</c:v>
                </c:pt>
                <c:pt idx="1">
                  <c:v>44.55352101909039</c:v>
                </c:pt>
                <c:pt idx="2">
                  <c:v>45.773649884105282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4F-4622-858F-E5DD8C93637B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_Tend to disagree</c:v>
                </c:pt>
              </c:strCache>
            </c:strRef>
          </c:tx>
          <c:spPr>
            <a:solidFill>
              <a:srgbClr val="C68005"/>
            </a:solidFill>
          </c:spPr>
          <c:invertIfNegative val="0"/>
          <c:dLbls>
            <c:numFmt formatCode="0;0;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sz="1200" b="1">
                    <a:solidFill>
                      <a:schemeClr val="bg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Buying counterfeit products supports unethical behaviour</c:v>
                </c:pt>
                <c:pt idx="1">
                  <c:v>Buying counterfeit products supports criminal organisations</c:v>
                </c:pt>
                <c:pt idx="2">
                  <c:v>Buying counterfeit products ruins businesses and jobs</c:v>
                </c:pt>
              </c:strCache>
            </c:strRef>
          </c:cat>
          <c:val>
            <c:numRef>
              <c:f>Sheet1!$D$4:$D$6</c:f>
              <c:numCache>
                <c:formatCode>0.00</c:formatCode>
                <c:ptCount val="3"/>
                <c:pt idx="0">
                  <c:v>15.343862648231601</c:v>
                </c:pt>
                <c:pt idx="1">
                  <c:v>24.235631502014833</c:v>
                </c:pt>
                <c:pt idx="2">
                  <c:v>28.087104228202143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4F-4622-858F-E5DD8C93637B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_Totally disagree</c:v>
                </c:pt>
              </c:strCache>
            </c:strRef>
          </c:tx>
          <c:spPr>
            <a:solidFill>
              <a:srgbClr val="AA3838"/>
            </a:solidFill>
          </c:spPr>
          <c:invertIfNegative val="0"/>
          <c:dLbls>
            <c:numFmt formatCode="0;0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Ref>
              <c:f>Sheet1!$E$4:$E$6</c:f>
              <c:numCache>
                <c:formatCode>0.00</c:formatCode>
                <c:ptCount val="3"/>
                <c:pt idx="0">
                  <c:v>4.603515214594001</c:v>
                </c:pt>
                <c:pt idx="1">
                  <c:v>6.2555300125897109</c:v>
                </c:pt>
                <c:pt idx="2">
                  <c:v>5.8281029000008502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6C-462B-8BCA-594BF764984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28539336"/>
        <c:axId val="528539008"/>
      </c:barChart>
      <c:catAx>
        <c:axId val="5285393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sr-Latn-RS"/>
          </a:p>
        </c:txPr>
        <c:crossAx val="528539008"/>
        <c:crosses val="autoZero"/>
        <c:auto val="1"/>
        <c:lblAlgn val="ctr"/>
        <c:lblOffset val="0"/>
        <c:noMultiLvlLbl val="0"/>
      </c:catAx>
      <c:valAx>
        <c:axId val="528539008"/>
        <c:scaling>
          <c:orientation val="minMax"/>
          <c:max val="100"/>
          <c:min val="0"/>
        </c:scaling>
        <c:delete val="0"/>
        <c:axPos val="t"/>
        <c:numFmt formatCode="0.00" sourceLinked="1"/>
        <c:majorTickMark val="out"/>
        <c:minorTickMark val="none"/>
        <c:tickLblPos val="none"/>
        <c:spPr>
          <a:ln>
            <a:noFill/>
          </a:ln>
        </c:spPr>
        <c:crossAx val="528539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 anchor="t"/>
    <a:lstStyle/>
    <a:p>
      <a:pPr>
        <a:defRPr>
          <a:latin typeface="+mn-lt"/>
        </a:defRPr>
      </a:pPr>
      <a:endParaRPr lang="sr-Latn-R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rgbClr val="478FD1"/>
              </a:solidFill>
            </a:ln>
          </c:spPr>
          <c:dPt>
            <c:idx val="0"/>
            <c:bubble3D val="0"/>
            <c:explosion val="23"/>
            <c:spPr>
              <a:solidFill>
                <a:srgbClr val="034EA2"/>
              </a:solidFill>
              <a:ln w="101600" cap="rnd">
                <a:solidFill>
                  <a:srgbClr val="478FD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6EFD-4390-87AC-E72F805737E3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  <a:ln w="28575">
                <a:solidFill>
                  <a:srgbClr val="478FD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6EFD-4390-87AC-E72F805737E3}"/>
              </c:ext>
            </c:extLst>
          </c:dPt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 formatCode="0">
                  <c:v>82.803947028175827</c:v>
                </c:pt>
                <c:pt idx="1">
                  <c:v>17.196052971824173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FD-4390-87AC-E72F805737E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5-6EFD-4390-87AC-E72F805737E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6-6EFD-4390-87AC-E72F805737E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7-6EFD-4390-87AC-E72F805737E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8-6EFD-4390-87AC-E72F805737E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Column5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9-6EFD-4390-87AC-E72F805737E3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Column6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A-6EFD-4390-87AC-E72F805737E3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Column7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B-6EFD-4390-87AC-E72F805737E3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Column8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C-6EFD-4390-87AC-E72F805737E3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Column9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Sheet1!$K$2:$K$3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D-6EFD-4390-87AC-E72F805737E3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Column10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Sheet1!$L$2:$L$3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E-6EFD-4390-87AC-E72F805737E3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Column11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Sheet1!$M$2:$M$3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F-6EFD-4390-87AC-E72F805737E3}"/>
            </c:ext>
          </c:extLst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Column12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Sheet1!$N$2:$N$3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0-6EFD-4390-87AC-E72F805737E3}"/>
            </c:ext>
          </c:extLst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Column13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Sheet1!$O$2:$O$3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1-6EFD-4390-87AC-E72F805737E3}"/>
            </c:ext>
          </c:extLst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Column14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Sheet1!$P$2:$P$3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2-6EFD-4390-87AC-E72F805737E3}"/>
            </c:ext>
          </c:extLst>
        </c:ser>
        <c:ser>
          <c:idx val="15"/>
          <c:order val="15"/>
          <c:tx>
            <c:strRef>
              <c:f>Sheet1!$Q$1</c:f>
              <c:strCache>
                <c:ptCount val="1"/>
                <c:pt idx="0">
                  <c:v>Column15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Sheet1!$Q$2:$Q$3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3-6EFD-4390-87AC-E72F805737E3}"/>
            </c:ext>
          </c:extLst>
        </c:ser>
        <c:ser>
          <c:idx val="16"/>
          <c:order val="16"/>
          <c:tx>
            <c:strRef>
              <c:f>Sheet1!$R$1</c:f>
              <c:strCache>
                <c:ptCount val="1"/>
                <c:pt idx="0">
                  <c:v>Column16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Sheet1!$R$2:$R$3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4-6EFD-4390-87AC-E72F805737E3}"/>
            </c:ext>
          </c:extLst>
        </c:ser>
        <c:ser>
          <c:idx val="17"/>
          <c:order val="17"/>
          <c:tx>
            <c:strRef>
              <c:f>Sheet1!$S$1</c:f>
              <c:strCache>
                <c:ptCount val="1"/>
                <c:pt idx="0">
                  <c:v>Column17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Sheet1!$S$2:$S$3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5-6EFD-4390-87AC-E72F805737E3}"/>
            </c:ext>
          </c:extLst>
        </c:ser>
        <c:ser>
          <c:idx val="18"/>
          <c:order val="18"/>
          <c:tx>
            <c:strRef>
              <c:f>Sheet1!$T$1</c:f>
              <c:strCache>
                <c:ptCount val="1"/>
                <c:pt idx="0">
                  <c:v>Column18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Sheet1!$T$2:$T$3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6-6EFD-4390-87AC-E72F805737E3}"/>
            </c:ext>
          </c:extLst>
        </c:ser>
        <c:ser>
          <c:idx val="19"/>
          <c:order val="19"/>
          <c:tx>
            <c:strRef>
              <c:f>Sheet1!$U$1</c:f>
              <c:strCache>
                <c:ptCount val="1"/>
                <c:pt idx="0">
                  <c:v>Column19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Sheet1!$U$2:$U$3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7-6EFD-4390-87AC-E72F805737E3}"/>
            </c:ext>
          </c:extLst>
        </c:ser>
        <c:ser>
          <c:idx val="20"/>
          <c:order val="20"/>
          <c:tx>
            <c:strRef>
              <c:f>Sheet1!$V$1</c:f>
              <c:strCache>
                <c:ptCount val="1"/>
                <c:pt idx="0">
                  <c:v>Column20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Sheet1!$V$2:$V$3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8-6EFD-4390-87AC-E72F805737E3}"/>
            </c:ext>
          </c:extLst>
        </c:ser>
        <c:ser>
          <c:idx val="21"/>
          <c:order val="21"/>
          <c:tx>
            <c:strRef>
              <c:f>Sheet1!$W$1</c:f>
              <c:strCache>
                <c:ptCount val="1"/>
                <c:pt idx="0">
                  <c:v>Column21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Sheet1!$W$2:$W$3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9-6EFD-4390-87AC-E72F805737E3}"/>
            </c:ext>
          </c:extLst>
        </c:ser>
        <c:ser>
          <c:idx val="22"/>
          <c:order val="22"/>
          <c:tx>
            <c:strRef>
              <c:f>Sheet1!$X$1</c:f>
              <c:strCache>
                <c:ptCount val="1"/>
                <c:pt idx="0">
                  <c:v>Column22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Sheet1!$X$2:$X$3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A-6EFD-4390-87AC-E72F805737E3}"/>
            </c:ext>
          </c:extLst>
        </c:ser>
        <c:ser>
          <c:idx val="23"/>
          <c:order val="23"/>
          <c:tx>
            <c:strRef>
              <c:f>Sheet1!$Y$1</c:f>
              <c:strCache>
                <c:ptCount val="1"/>
                <c:pt idx="0">
                  <c:v>Column23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Sheet1!$Y$2:$Y$3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B-6EFD-4390-87AC-E72F805737E3}"/>
            </c:ext>
          </c:extLst>
        </c:ser>
        <c:ser>
          <c:idx val="24"/>
          <c:order val="24"/>
          <c:tx>
            <c:strRef>
              <c:f>Sheet1!$Z$1</c:f>
              <c:strCache>
                <c:ptCount val="1"/>
                <c:pt idx="0">
                  <c:v>Column24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Sheet1!$Z$2:$Z$3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C-6EFD-4390-87AC-E72F805737E3}"/>
            </c:ext>
          </c:extLst>
        </c:ser>
        <c:ser>
          <c:idx val="25"/>
          <c:order val="25"/>
          <c:tx>
            <c:strRef>
              <c:f>Sheet1!$AA$1</c:f>
              <c:strCache>
                <c:ptCount val="1"/>
                <c:pt idx="0">
                  <c:v>Column25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Sheet1!$AA$2:$AA$3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D-6EFD-4390-87AC-E72F805737E3}"/>
            </c:ext>
          </c:extLst>
        </c:ser>
        <c:ser>
          <c:idx val="26"/>
          <c:order val="26"/>
          <c:tx>
            <c:strRef>
              <c:f>Sheet1!$AB$1</c:f>
              <c:strCache>
                <c:ptCount val="1"/>
                <c:pt idx="0">
                  <c:v>Column26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Sheet1!$AB$2:$AB$3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E-6EFD-4390-87AC-E72F805737E3}"/>
            </c:ext>
          </c:extLst>
        </c:ser>
        <c:ser>
          <c:idx val="27"/>
          <c:order val="27"/>
          <c:tx>
            <c:strRef>
              <c:f>Sheet1!$AC$1</c:f>
              <c:strCache>
                <c:ptCount val="1"/>
                <c:pt idx="0">
                  <c:v>Column27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Sheet1!$AC$2:$AC$3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1F-6EFD-4390-87AC-E72F805737E3}"/>
            </c:ext>
          </c:extLst>
        </c:ser>
        <c:ser>
          <c:idx val="28"/>
          <c:order val="28"/>
          <c:tx>
            <c:strRef>
              <c:f>Sheet1!$AD$1</c:f>
              <c:strCache>
                <c:ptCount val="1"/>
                <c:pt idx="0">
                  <c:v>Column28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Sheet1!$AD$2:$AD$3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0-6EFD-4390-87AC-E72F805737E3}"/>
            </c:ext>
          </c:extLst>
        </c:ser>
        <c:ser>
          <c:idx val="29"/>
          <c:order val="29"/>
          <c:tx>
            <c:strRef>
              <c:f>Sheet1!$AE$1</c:f>
              <c:strCache>
                <c:ptCount val="1"/>
                <c:pt idx="0">
                  <c:v>Column29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Sheet1!$AE$2:$AE$3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1-6EFD-4390-87AC-E72F805737E3}"/>
            </c:ext>
          </c:extLst>
        </c:ser>
        <c:ser>
          <c:idx val="30"/>
          <c:order val="30"/>
          <c:tx>
            <c:strRef>
              <c:f>Sheet1!$AF$1</c:f>
              <c:strCache>
                <c:ptCount val="1"/>
                <c:pt idx="0">
                  <c:v>Column30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Sheet1!$AF$2:$AF$3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2-6EFD-4390-87AC-E72F805737E3}"/>
            </c:ext>
          </c:extLst>
        </c:ser>
        <c:ser>
          <c:idx val="31"/>
          <c:order val="31"/>
          <c:tx>
            <c:strRef>
              <c:f>Sheet1!$AG$1</c:f>
              <c:strCache>
                <c:ptCount val="1"/>
                <c:pt idx="0">
                  <c:v>Column31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Sheet1!$AG$2:$AG$3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3-6EFD-4390-87AC-E72F805737E3}"/>
            </c:ext>
          </c:extLst>
        </c:ser>
        <c:ser>
          <c:idx val="32"/>
          <c:order val="32"/>
          <c:tx>
            <c:strRef>
              <c:f>Sheet1!$AH$1</c:f>
              <c:strCache>
                <c:ptCount val="1"/>
                <c:pt idx="0">
                  <c:v>Column32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Sheet1!$AH$2:$AH$3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4-6EFD-4390-87AC-E72F805737E3}"/>
            </c:ext>
          </c:extLst>
        </c:ser>
        <c:ser>
          <c:idx val="33"/>
          <c:order val="33"/>
          <c:tx>
            <c:strRef>
              <c:f>Sheet1!$AI$1</c:f>
              <c:strCache>
                <c:ptCount val="1"/>
                <c:pt idx="0">
                  <c:v>Column33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Sheet1!$AI$2:$AI$3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5-6EFD-4390-87AC-E72F805737E3}"/>
            </c:ext>
          </c:extLst>
        </c:ser>
        <c:ser>
          <c:idx val="34"/>
          <c:order val="34"/>
          <c:tx>
            <c:strRef>
              <c:f>Sheet1!$AJ$1</c:f>
              <c:strCache>
                <c:ptCount val="1"/>
                <c:pt idx="0">
                  <c:v>Column34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Sheet1!$AJ$2:$AJ$3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6-6EFD-4390-87AC-E72F805737E3}"/>
            </c:ext>
          </c:extLst>
        </c:ser>
        <c:ser>
          <c:idx val="35"/>
          <c:order val="35"/>
          <c:tx>
            <c:strRef>
              <c:f>Sheet1!$AK$1</c:f>
              <c:strCache>
                <c:ptCount val="1"/>
                <c:pt idx="0">
                  <c:v>Column35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Sheet1!$AK$2:$AK$3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7-6EFD-4390-87AC-E72F805737E3}"/>
            </c:ext>
          </c:extLst>
        </c:ser>
        <c:ser>
          <c:idx val="36"/>
          <c:order val="36"/>
          <c:tx>
            <c:strRef>
              <c:f>Sheet1!$AL$1</c:f>
              <c:strCache>
                <c:ptCount val="1"/>
                <c:pt idx="0">
                  <c:v>Column36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Sheet1!$AL$2:$AL$3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8-6EFD-4390-87AC-E72F805737E3}"/>
            </c:ext>
          </c:extLst>
        </c:ser>
        <c:ser>
          <c:idx val="37"/>
          <c:order val="37"/>
          <c:tx>
            <c:strRef>
              <c:f>Sheet1!$AM$1</c:f>
              <c:strCache>
                <c:ptCount val="1"/>
                <c:pt idx="0">
                  <c:v>Column37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Sheet1!$AM$2:$AM$3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9-6EFD-4390-87AC-E72F805737E3}"/>
            </c:ext>
          </c:extLst>
        </c:ser>
        <c:ser>
          <c:idx val="38"/>
          <c:order val="38"/>
          <c:tx>
            <c:strRef>
              <c:f>Sheet1!$AN$1</c:f>
              <c:strCache>
                <c:ptCount val="1"/>
                <c:pt idx="0">
                  <c:v>Column38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Sheet1!$AN$2:$AN$3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A-6EFD-4390-87AC-E72F805737E3}"/>
            </c:ext>
          </c:extLst>
        </c:ser>
        <c:ser>
          <c:idx val="39"/>
          <c:order val="39"/>
          <c:tx>
            <c:strRef>
              <c:f>Sheet1!$AO$1</c:f>
              <c:strCache>
                <c:ptCount val="1"/>
                <c:pt idx="0">
                  <c:v>Column39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Sheet1!$AO$2:$AO$3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B-6EFD-4390-87AC-E72F805737E3}"/>
            </c:ext>
          </c:extLst>
        </c:ser>
        <c:ser>
          <c:idx val="40"/>
          <c:order val="40"/>
          <c:tx>
            <c:strRef>
              <c:f>Sheet1!$AP$1</c:f>
              <c:strCache>
                <c:ptCount val="1"/>
                <c:pt idx="0">
                  <c:v>Column40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Sheet1!$AP$2:$AP$3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C-6EFD-4390-87AC-E72F805737E3}"/>
            </c:ext>
          </c:extLst>
        </c:ser>
        <c:ser>
          <c:idx val="41"/>
          <c:order val="41"/>
          <c:tx>
            <c:strRef>
              <c:f>Sheet1!$AQ$1</c:f>
              <c:strCache>
                <c:ptCount val="1"/>
                <c:pt idx="0">
                  <c:v>Column41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Sheet1!$AQ$2:$AQ$3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D-6EFD-4390-87AC-E72F805737E3}"/>
            </c:ext>
          </c:extLst>
        </c:ser>
        <c:ser>
          <c:idx val="42"/>
          <c:order val="42"/>
          <c:tx>
            <c:strRef>
              <c:f>Sheet1!$AR$1</c:f>
              <c:strCache>
                <c:ptCount val="1"/>
                <c:pt idx="0">
                  <c:v>Column42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Sheet1!$AR$2:$AR$3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E-6EFD-4390-87AC-E72F805737E3}"/>
            </c:ext>
          </c:extLst>
        </c:ser>
        <c:ser>
          <c:idx val="43"/>
          <c:order val="43"/>
          <c:tx>
            <c:strRef>
              <c:f>Sheet1!$AS$1</c:f>
              <c:strCache>
                <c:ptCount val="1"/>
                <c:pt idx="0">
                  <c:v>Column43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Sheet1!$AS$2:$AS$3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2F-6EFD-4390-87AC-E72F805737E3}"/>
            </c:ext>
          </c:extLst>
        </c:ser>
        <c:ser>
          <c:idx val="44"/>
          <c:order val="44"/>
          <c:tx>
            <c:strRef>
              <c:f>Sheet1!$AT$1</c:f>
              <c:strCache>
                <c:ptCount val="1"/>
                <c:pt idx="0">
                  <c:v>Column44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Sheet1!$AT$2:$AT$3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0-6EFD-4390-87AC-E72F805737E3}"/>
            </c:ext>
          </c:extLst>
        </c:ser>
        <c:ser>
          <c:idx val="45"/>
          <c:order val="45"/>
          <c:tx>
            <c:strRef>
              <c:f>Sheet1!$AU$1</c:f>
              <c:strCache>
                <c:ptCount val="1"/>
                <c:pt idx="0">
                  <c:v>Column45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Sheet1!$AU$2:$AU$3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1-6EFD-4390-87AC-E72F805737E3}"/>
            </c:ext>
          </c:extLst>
        </c:ser>
        <c:ser>
          <c:idx val="46"/>
          <c:order val="46"/>
          <c:tx>
            <c:strRef>
              <c:f>Sheet1!$AV$1</c:f>
              <c:strCache>
                <c:ptCount val="1"/>
                <c:pt idx="0">
                  <c:v>Column46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Sheet1!$AV$2:$AV$3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2-6EFD-4390-87AC-E72F805737E3}"/>
            </c:ext>
          </c:extLst>
        </c:ser>
        <c:ser>
          <c:idx val="47"/>
          <c:order val="47"/>
          <c:tx>
            <c:strRef>
              <c:f>Sheet1!$AW$1</c:f>
              <c:strCache>
                <c:ptCount val="1"/>
                <c:pt idx="0">
                  <c:v>Column47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Sheet1!$AW$2:$AW$3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3-6EFD-4390-87AC-E72F805737E3}"/>
            </c:ext>
          </c:extLst>
        </c:ser>
        <c:ser>
          <c:idx val="48"/>
          <c:order val="48"/>
          <c:tx>
            <c:strRef>
              <c:f>Sheet1!$AX$1</c:f>
              <c:strCache>
                <c:ptCount val="1"/>
                <c:pt idx="0">
                  <c:v>Column48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Sheet1!$AX$2:$AX$3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4-6EFD-4390-87AC-E72F805737E3}"/>
            </c:ext>
          </c:extLst>
        </c:ser>
        <c:ser>
          <c:idx val="49"/>
          <c:order val="49"/>
          <c:tx>
            <c:strRef>
              <c:f>Sheet1!$AY$1</c:f>
              <c:strCache>
                <c:ptCount val="1"/>
                <c:pt idx="0">
                  <c:v>Column49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Sheet1!$AY$2:$AY$3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5-6EFD-4390-87AC-E72F805737E3}"/>
            </c:ext>
          </c:extLst>
        </c:ser>
        <c:ser>
          <c:idx val="50"/>
          <c:order val="50"/>
          <c:tx>
            <c:strRef>
              <c:f>Sheet1!$AZ$1</c:f>
              <c:strCache>
                <c:ptCount val="1"/>
                <c:pt idx="0">
                  <c:v>Column50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Sheet1!$AZ$2:$AZ$3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6-6EFD-4390-87AC-E72F805737E3}"/>
            </c:ext>
          </c:extLst>
        </c:ser>
        <c:ser>
          <c:idx val="51"/>
          <c:order val="51"/>
          <c:tx>
            <c:strRef>
              <c:f>Sheet1!$BA$1</c:f>
              <c:strCache>
                <c:ptCount val="1"/>
                <c:pt idx="0">
                  <c:v>Column51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Sheet1!$BA$2:$BA$3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7-6EFD-4390-87AC-E72F805737E3}"/>
            </c:ext>
          </c:extLst>
        </c:ser>
        <c:ser>
          <c:idx val="52"/>
          <c:order val="52"/>
          <c:tx>
            <c:strRef>
              <c:f>Sheet1!$BB$1</c:f>
              <c:strCache>
                <c:ptCount val="1"/>
                <c:pt idx="0">
                  <c:v>Column52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Sheet1!$BB$2:$BB$3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8-6EFD-4390-87AC-E72F805737E3}"/>
            </c:ext>
          </c:extLst>
        </c:ser>
        <c:ser>
          <c:idx val="53"/>
          <c:order val="53"/>
          <c:tx>
            <c:strRef>
              <c:f>Sheet1!$BC$1</c:f>
              <c:strCache>
                <c:ptCount val="1"/>
                <c:pt idx="0">
                  <c:v>Column53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Sheet1!$BC$2:$BC$3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9-6EFD-4390-87AC-E72F805737E3}"/>
            </c:ext>
          </c:extLst>
        </c:ser>
        <c:ser>
          <c:idx val="54"/>
          <c:order val="54"/>
          <c:tx>
            <c:strRef>
              <c:f>Sheet1!$BD$1</c:f>
              <c:strCache>
                <c:ptCount val="1"/>
                <c:pt idx="0">
                  <c:v>Column54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Sheet1!$BD$2:$BD$3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A-6EFD-4390-87AC-E72F805737E3}"/>
            </c:ext>
          </c:extLst>
        </c:ser>
        <c:ser>
          <c:idx val="55"/>
          <c:order val="55"/>
          <c:tx>
            <c:strRef>
              <c:f>Sheet1!$BE$1</c:f>
              <c:strCache>
                <c:ptCount val="1"/>
                <c:pt idx="0">
                  <c:v>Column55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Sheet1!$BE$2:$BE$3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B-6EFD-4390-87AC-E72F805737E3}"/>
            </c:ext>
          </c:extLst>
        </c:ser>
        <c:ser>
          <c:idx val="56"/>
          <c:order val="56"/>
          <c:tx>
            <c:strRef>
              <c:f>Sheet1!$BF$1</c:f>
              <c:strCache>
                <c:ptCount val="1"/>
                <c:pt idx="0">
                  <c:v>Column56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Sheet1!$BF$2:$BF$3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C-6EFD-4390-87AC-E72F805737E3}"/>
            </c:ext>
          </c:extLst>
        </c:ser>
        <c:ser>
          <c:idx val="57"/>
          <c:order val="57"/>
          <c:tx>
            <c:strRef>
              <c:f>Sheet1!$BG$1</c:f>
              <c:strCache>
                <c:ptCount val="1"/>
                <c:pt idx="0">
                  <c:v>Column57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Sheet1!$BG$2:$BG$3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D-6EFD-4390-87AC-E72F805737E3}"/>
            </c:ext>
          </c:extLst>
        </c:ser>
        <c:ser>
          <c:idx val="58"/>
          <c:order val="58"/>
          <c:tx>
            <c:strRef>
              <c:f>Sheet1!$BH$1</c:f>
              <c:strCache>
                <c:ptCount val="1"/>
                <c:pt idx="0">
                  <c:v>Column58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Sheet1!$BH$2:$BH$3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E-6EFD-4390-87AC-E72F805737E3}"/>
            </c:ext>
          </c:extLst>
        </c:ser>
        <c:ser>
          <c:idx val="59"/>
          <c:order val="59"/>
          <c:tx>
            <c:strRef>
              <c:f>Sheet1!$BI$1</c:f>
              <c:strCache>
                <c:ptCount val="1"/>
                <c:pt idx="0">
                  <c:v>Column59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Sheet1!$BI$2:$BI$3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3F-6EFD-4390-87AC-E72F805737E3}"/>
            </c:ext>
          </c:extLst>
        </c:ser>
        <c:ser>
          <c:idx val="60"/>
          <c:order val="60"/>
          <c:tx>
            <c:strRef>
              <c:f>Sheet1!$BJ$1</c:f>
              <c:strCache>
                <c:ptCount val="1"/>
                <c:pt idx="0">
                  <c:v>Column60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Sheet1!$BJ$2:$BJ$3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0-6EFD-4390-87AC-E72F805737E3}"/>
            </c:ext>
          </c:extLst>
        </c:ser>
        <c:ser>
          <c:idx val="61"/>
          <c:order val="61"/>
          <c:tx>
            <c:strRef>
              <c:f>Sheet1!$BK$1</c:f>
              <c:strCache>
                <c:ptCount val="1"/>
                <c:pt idx="0">
                  <c:v>Column61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Sheet1!$BK$2:$BK$3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1-6EFD-4390-87AC-E72F805737E3}"/>
            </c:ext>
          </c:extLst>
        </c:ser>
        <c:ser>
          <c:idx val="62"/>
          <c:order val="62"/>
          <c:tx>
            <c:strRef>
              <c:f>Sheet1!$BL$1</c:f>
              <c:strCache>
                <c:ptCount val="1"/>
                <c:pt idx="0">
                  <c:v>Column62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Sheet1!$BL$2:$BL$3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2-6EFD-4390-87AC-E72F805737E3}"/>
            </c:ext>
          </c:extLst>
        </c:ser>
        <c:ser>
          <c:idx val="63"/>
          <c:order val="63"/>
          <c:tx>
            <c:strRef>
              <c:f>Sheet1!$BM$1</c:f>
              <c:strCache>
                <c:ptCount val="1"/>
                <c:pt idx="0">
                  <c:v>Column63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Sheet1!$BM$2:$BM$3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3-6EFD-4390-87AC-E72F805737E3}"/>
            </c:ext>
          </c:extLst>
        </c:ser>
        <c:ser>
          <c:idx val="64"/>
          <c:order val="64"/>
          <c:tx>
            <c:strRef>
              <c:f>Sheet1!$BN$1</c:f>
              <c:strCache>
                <c:ptCount val="1"/>
                <c:pt idx="0">
                  <c:v>Column64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Sheet1!$BN$2:$BN$3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4-6EFD-4390-87AC-E72F805737E3}"/>
            </c:ext>
          </c:extLst>
        </c:ser>
        <c:ser>
          <c:idx val="65"/>
          <c:order val="65"/>
          <c:tx>
            <c:strRef>
              <c:f>Sheet1!$BO$1</c:f>
              <c:strCache>
                <c:ptCount val="1"/>
                <c:pt idx="0">
                  <c:v>Column65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Sheet1!$BO$2:$BO$3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5-6EFD-4390-87AC-E72F805737E3}"/>
            </c:ext>
          </c:extLst>
        </c:ser>
        <c:ser>
          <c:idx val="66"/>
          <c:order val="66"/>
          <c:tx>
            <c:strRef>
              <c:f>Sheet1!$BP$1</c:f>
              <c:strCache>
                <c:ptCount val="1"/>
                <c:pt idx="0">
                  <c:v>Column66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Sheet1!$BP$2:$BP$3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6-6EFD-4390-87AC-E72F805737E3}"/>
            </c:ext>
          </c:extLst>
        </c:ser>
        <c:ser>
          <c:idx val="67"/>
          <c:order val="67"/>
          <c:tx>
            <c:strRef>
              <c:f>Sheet1!$BQ$1</c:f>
              <c:strCache>
                <c:ptCount val="1"/>
                <c:pt idx="0">
                  <c:v>Column67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Sheet1!$BQ$2:$BQ$3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7-6EFD-4390-87AC-E72F805737E3}"/>
            </c:ext>
          </c:extLst>
        </c:ser>
        <c:ser>
          <c:idx val="68"/>
          <c:order val="68"/>
          <c:tx>
            <c:strRef>
              <c:f>Sheet1!$BR$1</c:f>
              <c:strCache>
                <c:ptCount val="1"/>
                <c:pt idx="0">
                  <c:v>Column68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Sheet1!$BR$2:$BR$3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8-6EFD-4390-87AC-E72F805737E3}"/>
            </c:ext>
          </c:extLst>
        </c:ser>
        <c:ser>
          <c:idx val="69"/>
          <c:order val="69"/>
          <c:tx>
            <c:strRef>
              <c:f>Sheet1!$BS$1</c:f>
              <c:strCache>
                <c:ptCount val="1"/>
                <c:pt idx="0">
                  <c:v>Column69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Sheet1!$BS$2:$BS$3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9-6EFD-4390-87AC-E72F805737E3}"/>
            </c:ext>
          </c:extLst>
        </c:ser>
        <c:ser>
          <c:idx val="70"/>
          <c:order val="70"/>
          <c:tx>
            <c:strRef>
              <c:f>Sheet1!$BT$1</c:f>
              <c:strCache>
                <c:ptCount val="1"/>
                <c:pt idx="0">
                  <c:v>Column70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Sheet1!$BT$2:$BT$3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A-6EFD-4390-87AC-E72F805737E3}"/>
            </c:ext>
          </c:extLst>
        </c:ser>
        <c:ser>
          <c:idx val="71"/>
          <c:order val="71"/>
          <c:tx>
            <c:strRef>
              <c:f>Sheet1!$BU$1</c:f>
              <c:strCache>
                <c:ptCount val="1"/>
                <c:pt idx="0">
                  <c:v>Column71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Sheet1!$BU$2:$BU$3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B-6EFD-4390-87AC-E72F805737E3}"/>
            </c:ext>
          </c:extLst>
        </c:ser>
        <c:ser>
          <c:idx val="72"/>
          <c:order val="72"/>
          <c:tx>
            <c:strRef>
              <c:f>Sheet1!$BV$1</c:f>
              <c:strCache>
                <c:ptCount val="1"/>
                <c:pt idx="0">
                  <c:v>Column72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Sheet1!$BV$2:$BV$3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C-6EFD-4390-87AC-E72F805737E3}"/>
            </c:ext>
          </c:extLst>
        </c:ser>
        <c:ser>
          <c:idx val="73"/>
          <c:order val="73"/>
          <c:tx>
            <c:strRef>
              <c:f>Sheet1!$BW$1</c:f>
              <c:strCache>
                <c:ptCount val="1"/>
                <c:pt idx="0">
                  <c:v>Column73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Sheet1!$BW$2:$BW$3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D-6EFD-4390-87AC-E72F805737E3}"/>
            </c:ext>
          </c:extLst>
        </c:ser>
        <c:ser>
          <c:idx val="74"/>
          <c:order val="74"/>
          <c:tx>
            <c:strRef>
              <c:f>Sheet1!$BX$1</c:f>
              <c:strCache>
                <c:ptCount val="1"/>
                <c:pt idx="0">
                  <c:v>Column74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Sheet1!$BX$2:$BX$3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E-6EFD-4390-87AC-E72F805737E3}"/>
            </c:ext>
          </c:extLst>
        </c:ser>
        <c:ser>
          <c:idx val="75"/>
          <c:order val="75"/>
          <c:tx>
            <c:strRef>
              <c:f>Sheet1!$BY$1</c:f>
              <c:strCache>
                <c:ptCount val="1"/>
                <c:pt idx="0">
                  <c:v>Column75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Sheet1!$BY$2:$BY$3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4F-6EFD-4390-87AC-E72F805737E3}"/>
            </c:ext>
          </c:extLst>
        </c:ser>
        <c:ser>
          <c:idx val="76"/>
          <c:order val="76"/>
          <c:tx>
            <c:strRef>
              <c:f>Sheet1!$BZ$1</c:f>
              <c:strCache>
                <c:ptCount val="1"/>
                <c:pt idx="0">
                  <c:v>Column76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Sheet1!$BZ$2:$BZ$3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0-6EFD-4390-87AC-E72F805737E3}"/>
            </c:ext>
          </c:extLst>
        </c:ser>
        <c:ser>
          <c:idx val="77"/>
          <c:order val="77"/>
          <c:tx>
            <c:strRef>
              <c:f>Sheet1!$CA$1</c:f>
              <c:strCache>
                <c:ptCount val="1"/>
                <c:pt idx="0">
                  <c:v>Column77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Sheet1!$CA$2:$CA$3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1-6EFD-4390-87AC-E72F805737E3}"/>
            </c:ext>
          </c:extLst>
        </c:ser>
        <c:ser>
          <c:idx val="78"/>
          <c:order val="78"/>
          <c:tx>
            <c:strRef>
              <c:f>Sheet1!$CB$1</c:f>
              <c:strCache>
                <c:ptCount val="1"/>
                <c:pt idx="0">
                  <c:v>Column78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Sheet1!$CB$2:$CB$3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2-6EFD-4390-87AC-E72F805737E3}"/>
            </c:ext>
          </c:extLst>
        </c:ser>
        <c:ser>
          <c:idx val="79"/>
          <c:order val="79"/>
          <c:tx>
            <c:strRef>
              <c:f>Sheet1!$CC$1</c:f>
              <c:strCache>
                <c:ptCount val="1"/>
                <c:pt idx="0">
                  <c:v>Column79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Sheet1!$CC$2:$CC$3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3-6EFD-4390-87AC-E72F805737E3}"/>
            </c:ext>
          </c:extLst>
        </c:ser>
        <c:ser>
          <c:idx val="80"/>
          <c:order val="80"/>
          <c:tx>
            <c:strRef>
              <c:f>Sheet1!$CD$1</c:f>
              <c:strCache>
                <c:ptCount val="1"/>
                <c:pt idx="0">
                  <c:v>Column80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Sheet1!$CD$2:$CD$3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4-6EFD-4390-87AC-E72F805737E3}"/>
            </c:ext>
          </c:extLst>
        </c:ser>
        <c:ser>
          <c:idx val="81"/>
          <c:order val="81"/>
          <c:tx>
            <c:strRef>
              <c:f>Sheet1!$CE$1</c:f>
              <c:strCache>
                <c:ptCount val="1"/>
                <c:pt idx="0">
                  <c:v>Column81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Sheet1!$CE$2:$CE$3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5-6EFD-4390-87AC-E72F805737E3}"/>
            </c:ext>
          </c:extLst>
        </c:ser>
        <c:ser>
          <c:idx val="82"/>
          <c:order val="82"/>
          <c:tx>
            <c:strRef>
              <c:f>Sheet1!$CF$1</c:f>
              <c:strCache>
                <c:ptCount val="1"/>
                <c:pt idx="0">
                  <c:v>Column82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Sheet1!$CF$2:$CF$3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6-6EFD-4390-87AC-E72F805737E3}"/>
            </c:ext>
          </c:extLst>
        </c:ser>
        <c:ser>
          <c:idx val="83"/>
          <c:order val="83"/>
          <c:tx>
            <c:strRef>
              <c:f>Sheet1!$CG$1</c:f>
              <c:strCache>
                <c:ptCount val="1"/>
                <c:pt idx="0">
                  <c:v>Column83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Sheet1!$CG$2:$CG$3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7-6EFD-4390-87AC-E72F805737E3}"/>
            </c:ext>
          </c:extLst>
        </c:ser>
        <c:ser>
          <c:idx val="84"/>
          <c:order val="84"/>
          <c:tx>
            <c:strRef>
              <c:f>Sheet1!$CH$1</c:f>
              <c:strCache>
                <c:ptCount val="1"/>
                <c:pt idx="0">
                  <c:v>Column84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Sheet1!$CH$2:$CH$3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8-6EFD-4390-87AC-E72F805737E3}"/>
            </c:ext>
          </c:extLst>
        </c:ser>
        <c:ser>
          <c:idx val="85"/>
          <c:order val="85"/>
          <c:tx>
            <c:strRef>
              <c:f>Sheet1!$CI$1</c:f>
              <c:strCache>
                <c:ptCount val="1"/>
                <c:pt idx="0">
                  <c:v>Column85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Sheet1!$CI$2:$CI$3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9-6EFD-4390-87AC-E72F805737E3}"/>
            </c:ext>
          </c:extLst>
        </c:ser>
        <c:ser>
          <c:idx val="86"/>
          <c:order val="86"/>
          <c:tx>
            <c:strRef>
              <c:f>Sheet1!$CJ$1</c:f>
              <c:strCache>
                <c:ptCount val="1"/>
                <c:pt idx="0">
                  <c:v>Column86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Sheet1!$CJ$2:$CJ$3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A-6EFD-4390-87AC-E72F805737E3}"/>
            </c:ext>
          </c:extLst>
        </c:ser>
        <c:ser>
          <c:idx val="87"/>
          <c:order val="87"/>
          <c:tx>
            <c:strRef>
              <c:f>Sheet1!$CK$1</c:f>
              <c:strCache>
                <c:ptCount val="1"/>
                <c:pt idx="0">
                  <c:v>Column87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Sheet1!$CK$2:$CK$3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B-6EFD-4390-87AC-E72F805737E3}"/>
            </c:ext>
          </c:extLst>
        </c:ser>
        <c:ser>
          <c:idx val="88"/>
          <c:order val="88"/>
          <c:tx>
            <c:strRef>
              <c:f>Sheet1!$CL$1</c:f>
              <c:strCache>
                <c:ptCount val="1"/>
                <c:pt idx="0">
                  <c:v>Column88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Sheet1!$CL$2:$CL$3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C-6EFD-4390-87AC-E72F805737E3}"/>
            </c:ext>
          </c:extLst>
        </c:ser>
        <c:ser>
          <c:idx val="89"/>
          <c:order val="89"/>
          <c:tx>
            <c:strRef>
              <c:f>Sheet1!$CM$1</c:f>
              <c:strCache>
                <c:ptCount val="1"/>
                <c:pt idx="0">
                  <c:v>Column89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Sheet1!$CM$2:$CM$3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D-6EFD-4390-87AC-E72F805737E3}"/>
            </c:ext>
          </c:extLst>
        </c:ser>
        <c:ser>
          <c:idx val="90"/>
          <c:order val="90"/>
          <c:tx>
            <c:strRef>
              <c:f>Sheet1!$CN$1</c:f>
              <c:strCache>
                <c:ptCount val="1"/>
                <c:pt idx="0">
                  <c:v>Column90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Sheet1!$CN$2:$CN$3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E-6EFD-4390-87AC-E72F805737E3}"/>
            </c:ext>
          </c:extLst>
        </c:ser>
        <c:ser>
          <c:idx val="91"/>
          <c:order val="91"/>
          <c:tx>
            <c:strRef>
              <c:f>Sheet1!$CO$1</c:f>
              <c:strCache>
                <c:ptCount val="1"/>
                <c:pt idx="0">
                  <c:v>Column91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Sheet1!$CO$2:$CO$3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5F-6EFD-4390-87AC-E72F805737E3}"/>
            </c:ext>
          </c:extLst>
        </c:ser>
        <c:ser>
          <c:idx val="92"/>
          <c:order val="92"/>
          <c:tx>
            <c:strRef>
              <c:f>Sheet1!$CP$1</c:f>
              <c:strCache>
                <c:ptCount val="1"/>
                <c:pt idx="0">
                  <c:v>Column92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Sheet1!$CP$2:$CP$3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60-6EFD-4390-87AC-E72F805737E3}"/>
            </c:ext>
          </c:extLst>
        </c:ser>
        <c:ser>
          <c:idx val="93"/>
          <c:order val="93"/>
          <c:tx>
            <c:strRef>
              <c:f>Sheet1!$CQ$1</c:f>
              <c:strCache>
                <c:ptCount val="1"/>
                <c:pt idx="0">
                  <c:v>Column93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Sheet1!$CQ$2:$CQ$3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61-6EFD-4390-87AC-E72F805737E3}"/>
            </c:ext>
          </c:extLst>
        </c:ser>
        <c:ser>
          <c:idx val="94"/>
          <c:order val="94"/>
          <c:tx>
            <c:strRef>
              <c:f>Sheet1!$CR$1</c:f>
              <c:strCache>
                <c:ptCount val="1"/>
                <c:pt idx="0">
                  <c:v>Column94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Sheet1!$CR$2:$CR$3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62-6EFD-4390-87AC-E72F805737E3}"/>
            </c:ext>
          </c:extLst>
        </c:ser>
        <c:ser>
          <c:idx val="95"/>
          <c:order val="95"/>
          <c:tx>
            <c:strRef>
              <c:f>Sheet1!$CS$1</c:f>
              <c:strCache>
                <c:ptCount val="1"/>
                <c:pt idx="0">
                  <c:v>Column95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Sheet1!$CS$2:$CS$3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63-6EFD-4390-87AC-E72F805737E3}"/>
            </c:ext>
          </c:extLst>
        </c:ser>
        <c:ser>
          <c:idx val="96"/>
          <c:order val="96"/>
          <c:tx>
            <c:strRef>
              <c:f>Sheet1!$CT$1</c:f>
              <c:strCache>
                <c:ptCount val="1"/>
                <c:pt idx="0">
                  <c:v>Column96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Sheet1!$CT$2:$CT$3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64-6EFD-4390-87AC-E72F805737E3}"/>
            </c:ext>
          </c:extLst>
        </c:ser>
        <c:ser>
          <c:idx val="97"/>
          <c:order val="97"/>
          <c:tx>
            <c:strRef>
              <c:f>Sheet1!$CU$1</c:f>
              <c:strCache>
                <c:ptCount val="1"/>
                <c:pt idx="0">
                  <c:v>Column97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%</c:v>
                </c:pt>
                <c:pt idx="1">
                  <c:v>100-%</c:v>
                </c:pt>
              </c:strCache>
            </c:strRef>
          </c:cat>
          <c:val>
            <c:numRef>
              <c:f>Sheet1!$CU$2:$CU$3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65-6EFD-4390-87AC-E72F805737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9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345649377559863E-2"/>
          <c:w val="0.99987839741737805"/>
          <c:h val="0.867040341789859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Croatia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numFmt formatCode="0\%" sourceLinked="0"/>
            <c:spPr>
              <a:noFill/>
              <a:ln>
                <a:noFill/>
              </a:ln>
              <a:effectLst/>
            </c:spPr>
            <c:txPr>
              <a:bodyPr rot="0" vertOverflow="overflow" horzOverflow="overflow" vert="horz" wrap="none" lIns="36000" tIns="18000" rIns="36000" bIns="18000">
                <a:spAutoFit/>
              </a:bodyPr>
              <a:lstStyle/>
              <a:p>
                <a:pPr>
                  <a:defRPr sz="1400" b="1">
                    <a:solidFill>
                      <a:schemeClr val="tx2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Performing artists (such as musicians, singers, actors)</c:v>
                </c:pt>
                <c:pt idx="1">
                  <c:v>Creators of artistic content (such as photographers, sculptors, painters, authors, writers, filmmakers)</c:v>
                </c:pt>
                <c:pt idx="2">
                  <c:v>Inventors</c:v>
                </c:pt>
              </c:strCache>
            </c:strRef>
          </c:cat>
          <c:val>
            <c:numRef>
              <c:f>Sheet1!$B$3:$D$3</c:f>
              <c:numCache>
                <c:formatCode>0.00</c:formatCode>
                <c:ptCount val="3"/>
                <c:pt idx="0">
                  <c:v>50.994228796784903</c:v>
                </c:pt>
                <c:pt idx="1">
                  <c:v>47.653874614345874</c:v>
                </c:pt>
                <c:pt idx="2">
                  <c:v>33.868294160394136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19-4137-8034-891FAA2877C3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Europe</c:v>
                </c:pt>
              </c:strCache>
            </c:strRef>
          </c:tx>
          <c:spPr>
            <a:solidFill>
              <a:srgbClr val="478FD1"/>
            </a:solidFill>
          </c:spPr>
          <c:invertIfNegative val="0"/>
          <c:dLbls>
            <c:numFmt formatCode="0\%" sourceLinked="0"/>
            <c:spPr>
              <a:noFill/>
              <a:ln>
                <a:noFill/>
              </a:ln>
              <a:effectLst/>
            </c:spPr>
            <c:txPr>
              <a:bodyPr wrap="none" lIns="36000" tIns="18000" rIns="36000" bIns="18000" anchor="ctr" anchorCtr="1">
                <a:spAutoFit/>
              </a:bodyPr>
              <a:lstStyle/>
              <a:p>
                <a:pPr algn="ctr">
                  <a:defRPr lang="nl-BE" sz="1400" b="1" i="0" u="none" strike="noStrike" kern="1200" baseline="0">
                    <a:solidFill>
                      <a:srgbClr val="478FD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Performing artists (such as musicians, singers, actors)</c:v>
                </c:pt>
                <c:pt idx="1">
                  <c:v>Creators of artistic content (such as photographers, sculptors, painters, authors, writers, filmmakers)</c:v>
                </c:pt>
                <c:pt idx="2">
                  <c:v>Inventors</c:v>
                </c:pt>
              </c:strCache>
            </c:strRef>
          </c:cat>
          <c:val>
            <c:numRef>
              <c:f>Sheet1!$B$4:$D$4</c:f>
              <c:numCache>
                <c:formatCode>0.00</c:formatCode>
                <c:ptCount val="3"/>
                <c:pt idx="0">
                  <c:v>53.968853065831169</c:v>
                </c:pt>
                <c:pt idx="1">
                  <c:v>51.634781006856755</c:v>
                </c:pt>
                <c:pt idx="2">
                  <c:v>38.415425358326019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19-4137-8034-891FAA2877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50"/>
        <c:overlap val="-30"/>
        <c:axId val="528539336"/>
        <c:axId val="528539008"/>
      </c:barChart>
      <c:catAx>
        <c:axId val="5285393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28539008"/>
        <c:crosses val="autoZero"/>
        <c:auto val="1"/>
        <c:lblAlgn val="ctr"/>
        <c:lblOffset val="0"/>
        <c:noMultiLvlLbl val="0"/>
      </c:catAx>
      <c:valAx>
        <c:axId val="528539008"/>
        <c:scaling>
          <c:orientation val="minMax"/>
          <c:max val="100"/>
          <c:min val="0"/>
        </c:scaling>
        <c:delete val="0"/>
        <c:axPos val="l"/>
        <c:numFmt formatCode="0.0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sr-Latn-RS"/>
          </a:p>
        </c:txPr>
        <c:crossAx val="528539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+mn-lt"/>
        </a:defRPr>
      </a:pPr>
      <a:endParaRPr lang="sr-Latn-R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195508506905268E-2"/>
          <c:y val="0"/>
          <c:w val="0.89082443514545939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_Totally agree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</c:spPr>
          <c:invertIfNegative val="0"/>
          <c:dLbls>
            <c:numFmt formatCode="0;0;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Buying counterfeit products supports unethical behaviour</c:v>
                </c:pt>
                <c:pt idx="1">
                  <c:v>Buying counterfeit products supports criminal organisations</c:v>
                </c:pt>
                <c:pt idx="2">
                  <c:v>Buying counterfeit products ruins businesses and jobs</c:v>
                </c:pt>
              </c:strCache>
            </c:strRef>
          </c:cat>
          <c:val>
            <c:numRef>
              <c:f>Sheet1!$B$4:$B$6</c:f>
              <c:numCache>
                <c:formatCode>0.00</c:formatCode>
                <c:ptCount val="3"/>
                <c:pt idx="0">
                  <c:v>36.633846938891637</c:v>
                </c:pt>
                <c:pt idx="1">
                  <c:v>37.192589766545169</c:v>
                </c:pt>
                <c:pt idx="2">
                  <c:v>33.605373693027104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4F-4622-858F-E5DD8C93637B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_Tend to agree</c:v>
                </c:pt>
              </c:strCache>
            </c:strRef>
          </c:tx>
          <c:spPr>
            <a:solidFill>
              <a:srgbClr val="95B850"/>
            </a:solidFill>
          </c:spPr>
          <c:invertIfNegative val="0"/>
          <c:dLbls>
            <c:numFmt formatCode="0;0;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sz="1200" b="1">
                    <a:solidFill>
                      <a:schemeClr val="bg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Buying counterfeit products supports unethical behaviour</c:v>
                </c:pt>
                <c:pt idx="1">
                  <c:v>Buying counterfeit products supports criminal organisations</c:v>
                </c:pt>
                <c:pt idx="2">
                  <c:v>Buying counterfeit products ruins businesses and jobs</c:v>
                </c:pt>
              </c:strCache>
            </c:strRef>
          </c:cat>
          <c:val>
            <c:numRef>
              <c:f>Sheet1!$C$4:$C$6</c:f>
              <c:numCache>
                <c:formatCode>0.00</c:formatCode>
                <c:ptCount val="3"/>
                <c:pt idx="0">
                  <c:v>46.30540392853294</c:v>
                </c:pt>
                <c:pt idx="1">
                  <c:v>42.995661665917702</c:v>
                </c:pt>
                <c:pt idx="2">
                  <c:v>44.732888477847048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4F-4622-858F-E5DD8C93637B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_Tend to disagree</c:v>
                </c:pt>
              </c:strCache>
            </c:strRef>
          </c:tx>
          <c:spPr>
            <a:solidFill>
              <a:srgbClr val="C68005"/>
            </a:solidFill>
          </c:spPr>
          <c:invertIfNegative val="0"/>
          <c:dLbls>
            <c:numFmt formatCode="0;0;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sz="1200" b="1">
                    <a:solidFill>
                      <a:schemeClr val="bg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Buying counterfeit products supports unethical behaviour</c:v>
                </c:pt>
                <c:pt idx="1">
                  <c:v>Buying counterfeit products supports criminal organisations</c:v>
                </c:pt>
                <c:pt idx="2">
                  <c:v>Buying counterfeit products ruins businesses and jobs</c:v>
                </c:pt>
              </c:strCache>
            </c:strRef>
          </c:cat>
          <c:val>
            <c:numRef>
              <c:f>Sheet1!$D$4:$D$6</c:f>
              <c:numCache>
                <c:formatCode>0.00</c:formatCode>
                <c:ptCount val="3"/>
                <c:pt idx="0">
                  <c:v>13.173389014150294</c:v>
                </c:pt>
                <c:pt idx="1">
                  <c:v>15.618946032440761</c:v>
                </c:pt>
                <c:pt idx="2">
                  <c:v>17.896165627080542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4F-4622-858F-E5DD8C93637B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_Totally disagree</c:v>
                </c:pt>
              </c:strCache>
            </c:strRef>
          </c:tx>
          <c:spPr>
            <a:solidFill>
              <a:srgbClr val="AA3838"/>
            </a:solidFill>
          </c:spPr>
          <c:invertIfNegative val="0"/>
          <c:dLbls>
            <c:numFmt formatCode="0;0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val>
            <c:numRef>
              <c:f>Sheet1!$E$4:$E$6</c:f>
              <c:numCache>
                <c:formatCode>0.00</c:formatCode>
                <c:ptCount val="3"/>
                <c:pt idx="0">
                  <c:v>3.887360118423334</c:v>
                </c:pt>
                <c:pt idx="1">
                  <c:v>4.192802535094347</c:v>
                </c:pt>
                <c:pt idx="2">
                  <c:v>3.765572202043427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6C-462B-8BCA-594BF764984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28539336"/>
        <c:axId val="528539008"/>
      </c:barChart>
      <c:catAx>
        <c:axId val="5285393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one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sr-Latn-RS"/>
          </a:p>
        </c:txPr>
        <c:crossAx val="528539008"/>
        <c:crosses val="autoZero"/>
        <c:auto val="1"/>
        <c:lblAlgn val="ctr"/>
        <c:lblOffset val="0"/>
        <c:noMultiLvlLbl val="0"/>
      </c:catAx>
      <c:valAx>
        <c:axId val="528539008"/>
        <c:scaling>
          <c:orientation val="minMax"/>
          <c:max val="100"/>
          <c:min val="0"/>
        </c:scaling>
        <c:delete val="0"/>
        <c:axPos val="t"/>
        <c:numFmt formatCode="0.00" sourceLinked="1"/>
        <c:majorTickMark val="out"/>
        <c:minorTickMark val="none"/>
        <c:tickLblPos val="none"/>
        <c:spPr>
          <a:ln>
            <a:noFill/>
          </a:ln>
        </c:spPr>
        <c:crossAx val="528539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 anchor="t"/>
    <a:lstStyle/>
    <a:p>
      <a:pPr>
        <a:defRPr>
          <a:latin typeface="+mn-lt"/>
        </a:defRPr>
      </a:pPr>
      <a:endParaRPr lang="sr-Latn-R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3800516723746611E-2"/>
          <c:w val="1"/>
          <c:h val="0.90402815814925297"/>
        </c:manualLayout>
      </c:layout>
      <c:scatterChart>
        <c:scatterStyle val="lineMarker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Data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14"/>
            <c:spPr>
              <a:solidFill>
                <a:schemeClr val="tx2"/>
              </a:solidFill>
              <a:ln w="9525">
                <a:noFill/>
              </a:ln>
              <a:effectLst/>
            </c:spPr>
          </c:marker>
          <c:dPt>
            <c:idx val="1"/>
            <c:marker>
              <c:symbol val="circle"/>
              <c:size val="14"/>
              <c:spPr>
                <a:solidFill>
                  <a:srgbClr val="478FD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131-4EC0-9FE9-3316A23B48E4}"/>
              </c:ext>
            </c:extLst>
          </c:dPt>
          <c:dPt>
            <c:idx val="4"/>
            <c:marker>
              <c:symbol val="circle"/>
              <c:size val="14"/>
              <c:spPr>
                <a:solidFill>
                  <a:srgbClr val="478FD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131-4EC0-9FE9-3316A23B48E4}"/>
              </c:ext>
            </c:extLst>
          </c:dPt>
          <c:dPt>
            <c:idx val="7"/>
            <c:marker>
              <c:symbol val="circle"/>
              <c:size val="14"/>
              <c:spPr>
                <a:solidFill>
                  <a:srgbClr val="478FD1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131-4EC0-9FE9-3316A23B48E4}"/>
              </c:ext>
            </c:extLst>
          </c:dPt>
          <c:dLbls>
            <c:dLbl>
              <c:idx val="1"/>
              <c:numFmt formatCode="0\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478FD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131-4EC0-9FE9-3316A23B48E4}"/>
                </c:ext>
              </c:extLst>
            </c:dLbl>
            <c:dLbl>
              <c:idx val="4"/>
              <c:numFmt formatCode="0\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478FD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131-4EC0-9FE9-3316A23B48E4}"/>
                </c:ext>
              </c:extLst>
            </c:dLbl>
            <c:dLbl>
              <c:idx val="7"/>
              <c:numFmt formatCode="0\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478FD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4131-4EC0-9FE9-3316A23B48E4}"/>
                </c:ext>
              </c:extLst>
            </c:dLbl>
            <c:numFmt formatCode="0\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Sheet1!$C$2:$C$9</c:f>
              <c:numCache>
                <c:formatCode>0</c:formatCode>
                <c:ptCount val="8"/>
                <c:pt idx="0">
                  <c:v>44.893476312536954</c:v>
                </c:pt>
                <c:pt idx="1">
                  <c:v>42.935019994404207</c:v>
                </c:pt>
                <c:pt idx="2">
                  <c:v>0</c:v>
                </c:pt>
                <c:pt idx="3">
                  <c:v>39.027110834605175</c:v>
                </c:pt>
                <c:pt idx="4">
                  <c:v>30.82037381058954</c:v>
                </c:pt>
                <c:pt idx="5">
                  <c:v>0</c:v>
                </c:pt>
                <c:pt idx="6">
                  <c:v>31.836780913580348</c:v>
                </c:pt>
                <c:pt idx="7">
                  <c:v>26.668817103426679</c:v>
                </c:pt>
              </c:numCache>
            </c:numRef>
          </c:xVal>
          <c:yVal>
            <c:numRef>
              <c:f>Sheet1!$B$2:$B$9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3">
                  <c:v>4</c:v>
                </c:pt>
                <c:pt idx="4">
                  <c:v>5</c:v>
                </c:pt>
                <c:pt idx="6">
                  <c:v>7</c:v>
                </c:pt>
                <c:pt idx="7">
                  <c:v>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131-4EC0-9FE9-3316A23B48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0053464"/>
        <c:axId val="1130048216"/>
      </c:scatterChart>
      <c:valAx>
        <c:axId val="1130053464"/>
        <c:scaling>
          <c:orientation val="minMax"/>
          <c:max val="100"/>
          <c:min val="0"/>
        </c:scaling>
        <c:delete val="1"/>
        <c:axPos val="t"/>
        <c:numFmt formatCode="0" sourceLinked="1"/>
        <c:majorTickMark val="none"/>
        <c:minorTickMark val="none"/>
        <c:tickLblPos val="nextTo"/>
        <c:crossAx val="1130048216"/>
        <c:crosses val="autoZero"/>
        <c:crossBetween val="midCat"/>
      </c:valAx>
      <c:valAx>
        <c:axId val="1130048216"/>
        <c:scaling>
          <c:orientation val="maxMin"/>
          <c:max val="8.5"/>
          <c:min val="0.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300534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71092" cy="476784"/>
          </a:xfrm>
          <a:prstGeom prst="rect">
            <a:avLst/>
          </a:prstGeom>
        </p:spPr>
        <p:txBody>
          <a:bodyPr vert="horz" lIns="90209" tIns="45106" rIns="90209" bIns="45106" rtlCol="0"/>
          <a:lstStyle>
            <a:lvl1pPr algn="l">
              <a:defRPr sz="1200">
                <a:latin typeface="Open Sans" panose="020B0606030504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277" y="1"/>
            <a:ext cx="2971092" cy="476784"/>
          </a:xfrm>
          <a:prstGeom prst="rect">
            <a:avLst/>
          </a:prstGeom>
        </p:spPr>
        <p:txBody>
          <a:bodyPr vert="horz" lIns="90209" tIns="45106" rIns="90209" bIns="45106" rtlCol="0"/>
          <a:lstStyle>
            <a:lvl1pPr algn="r">
              <a:defRPr sz="1200">
                <a:latin typeface="Open Sans" panose="020B0606030504020204" pitchFamily="34" charset="0"/>
              </a:defRPr>
            </a:lvl1pPr>
          </a:lstStyle>
          <a:p>
            <a:fld id="{DC4BB712-A83B-4FEE-8389-0E0B5FC409C4}" type="datetimeFigureOut">
              <a:rPr lang="en-GB" smtClean="0"/>
              <a:pPr/>
              <a:t>12/06/2023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2350" y="1192213"/>
            <a:ext cx="2273300" cy="3213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09" tIns="45106" rIns="90209" bIns="4510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638" y="4583522"/>
            <a:ext cx="5486727" cy="3750288"/>
          </a:xfrm>
          <a:prstGeom prst="rect">
            <a:avLst/>
          </a:prstGeom>
        </p:spPr>
        <p:txBody>
          <a:bodyPr vert="horz" lIns="90209" tIns="45106" rIns="90209" bIns="45106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048216"/>
            <a:ext cx="2971092" cy="476784"/>
          </a:xfrm>
          <a:prstGeom prst="rect">
            <a:avLst/>
          </a:prstGeom>
        </p:spPr>
        <p:txBody>
          <a:bodyPr vert="horz" lIns="90209" tIns="45106" rIns="90209" bIns="45106" rtlCol="0" anchor="b"/>
          <a:lstStyle>
            <a:lvl1pPr algn="l">
              <a:defRPr sz="1200">
                <a:latin typeface="Open Sans" panose="020B0606030504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277" y="9048216"/>
            <a:ext cx="2971092" cy="476784"/>
          </a:xfrm>
          <a:prstGeom prst="rect">
            <a:avLst/>
          </a:prstGeom>
        </p:spPr>
        <p:txBody>
          <a:bodyPr vert="horz" lIns="90209" tIns="45106" rIns="90209" bIns="45106" rtlCol="0" anchor="b"/>
          <a:lstStyle>
            <a:lvl1pPr algn="r">
              <a:defRPr sz="1200">
                <a:latin typeface="Open Sans" panose="020B0606030504020204" pitchFamily="34" charset="0"/>
              </a:defRPr>
            </a:lvl1pPr>
          </a:lstStyle>
          <a:p>
            <a:fld id="{F6A9A751-BA1F-4A0B-B3A4-2A1DA3D53E1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6766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38921" rtl="0" eaLnBrk="1" latinLnBrk="0" hangingPunct="1">
      <a:defRPr sz="1626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1pPr>
    <a:lvl2pPr marL="619460" algn="l" defTabSz="1238921" rtl="0" eaLnBrk="1" latinLnBrk="0" hangingPunct="1">
      <a:defRPr sz="1626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2pPr>
    <a:lvl3pPr marL="1238921" algn="l" defTabSz="1238921" rtl="0" eaLnBrk="1" latinLnBrk="0" hangingPunct="1">
      <a:defRPr sz="1626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3pPr>
    <a:lvl4pPr marL="1858381" algn="l" defTabSz="1238921" rtl="0" eaLnBrk="1" latinLnBrk="0" hangingPunct="1">
      <a:defRPr sz="1626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4pPr>
    <a:lvl5pPr marL="2477841" algn="l" defTabSz="1238921" rtl="0" eaLnBrk="1" latinLnBrk="0" hangingPunct="1">
      <a:defRPr sz="1626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5pPr>
    <a:lvl6pPr marL="3097301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25892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762" userDrawn="1">
          <p15:clr>
            <a:srgbClr val="FBAE40"/>
          </p15:clr>
        </p15:guide>
        <p15:guide id="2" pos="33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rgbClr val="E9F3F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vision_img_OK" descr="A picture containing object, clock&#10;&#10;Description automatically generated" hidden="1">
            <a:extLst>
              <a:ext uri="{FF2B5EF4-FFF2-40B4-BE49-F238E27FC236}">
                <a16:creationId xmlns:a16="http://schemas.microsoft.com/office/drawing/2014/main" id="{BB6B315F-EEA3-4F3C-AD61-F96430AEEF3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550" y="0"/>
            <a:ext cx="509156" cy="1018156"/>
          </a:xfrm>
          <a:prstGeom prst="rect">
            <a:avLst/>
          </a:prstGeom>
        </p:spPr>
      </p:pic>
      <p:pic>
        <p:nvPicPr>
          <p:cNvPr id="8" name="Revision_img_REV" descr="A picture containing object, clock&#10;&#10;Description automatically generated" hidden="1">
            <a:extLst>
              <a:ext uri="{FF2B5EF4-FFF2-40B4-BE49-F238E27FC236}">
                <a16:creationId xmlns:a16="http://schemas.microsoft.com/office/drawing/2014/main" id="{1E3E9162-932F-4C0C-9083-906EDFA97EC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321" y="215510"/>
            <a:ext cx="509156" cy="1018156"/>
          </a:xfrm>
          <a:prstGeom prst="rect">
            <a:avLst/>
          </a:prstGeom>
        </p:spPr>
      </p:pic>
      <p:pic>
        <p:nvPicPr>
          <p:cNvPr id="9" name="Revision_img_PEND" descr="A close up of a clock&#10;&#10;Description automatically generated" hidden="1">
            <a:extLst>
              <a:ext uri="{FF2B5EF4-FFF2-40B4-BE49-F238E27FC236}">
                <a16:creationId xmlns:a16="http://schemas.microsoft.com/office/drawing/2014/main" id="{321E20CB-079B-419E-AF1C-97EB7CD8611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092" y="431019"/>
            <a:ext cx="509156" cy="1018156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BCE5DD3-F79E-4B74-9F60-A453EA71789A}"/>
              </a:ext>
            </a:extLst>
          </p:cNvPr>
          <p:cNvSpPr/>
          <p:nvPr userDrawn="1"/>
        </p:nvSpPr>
        <p:spPr>
          <a:xfrm rot="5400000">
            <a:off x="9619665" y="-256889"/>
            <a:ext cx="359997" cy="1032181"/>
          </a:xfrm>
          <a:custGeom>
            <a:avLst/>
            <a:gdLst>
              <a:gd name="connsiteX0" fmla="*/ 0 w 987627"/>
              <a:gd name="connsiteY0" fmla="*/ 0 h 682069"/>
              <a:gd name="connsiteX1" fmla="*/ 766590 w 987627"/>
              <a:gd name="connsiteY1" fmla="*/ 0 h 682069"/>
              <a:gd name="connsiteX2" fmla="*/ 987627 w 987627"/>
              <a:gd name="connsiteY2" fmla="*/ 124735 h 682069"/>
              <a:gd name="connsiteX3" fmla="*/ 0 w 987627"/>
              <a:gd name="connsiteY3" fmla="*/ 682069 h 682069"/>
              <a:gd name="connsiteX4" fmla="*/ 0 w 987627"/>
              <a:gd name="connsiteY4" fmla="*/ 0 h 682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7627" h="682069">
                <a:moveTo>
                  <a:pt x="0" y="0"/>
                </a:moveTo>
                <a:lnTo>
                  <a:pt x="766590" y="0"/>
                </a:lnTo>
                <a:lnTo>
                  <a:pt x="987627" y="124735"/>
                </a:lnTo>
                <a:lnTo>
                  <a:pt x="0" y="682069"/>
                </a:lnTo>
                <a:lnTo>
                  <a:pt x="0" y="0"/>
                </a:lnTo>
                <a:close/>
              </a:path>
            </a:pathLst>
          </a:custGeom>
          <a:solidFill>
            <a:srgbClr val="28C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49F86F9-D446-43B5-947E-7BFE9260068F}"/>
              </a:ext>
            </a:extLst>
          </p:cNvPr>
          <p:cNvGrpSpPr/>
          <p:nvPr userDrawn="1"/>
        </p:nvGrpSpPr>
        <p:grpSpPr>
          <a:xfrm>
            <a:off x="-1" y="0"/>
            <a:ext cx="1778356" cy="1993342"/>
            <a:chOff x="-2" y="0"/>
            <a:chExt cx="2216017" cy="1993342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CBEC09-6B4E-40AF-AE87-1C4DEA4C7865}"/>
                </a:ext>
              </a:extLst>
            </p:cNvPr>
            <p:cNvSpPr/>
            <p:nvPr/>
          </p:nvSpPr>
          <p:spPr>
            <a:xfrm>
              <a:off x="468607" y="417217"/>
              <a:ext cx="1588465" cy="1478767"/>
            </a:xfrm>
            <a:custGeom>
              <a:avLst/>
              <a:gdLst>
                <a:gd name="connsiteX0" fmla="*/ 0 w 2116507"/>
                <a:gd name="connsiteY0" fmla="*/ 0 h 1993342"/>
                <a:gd name="connsiteX1" fmla="*/ 700704 w 2116507"/>
                <a:gd name="connsiteY1" fmla="*/ 0 h 1993342"/>
                <a:gd name="connsiteX2" fmla="*/ 2116507 w 2116507"/>
                <a:gd name="connsiteY2" fmla="*/ 798962 h 1993342"/>
                <a:gd name="connsiteX3" fmla="*/ 0 w 2116507"/>
                <a:gd name="connsiteY3" fmla="*/ 1993342 h 1993342"/>
                <a:gd name="connsiteX4" fmla="*/ 0 w 2116507"/>
                <a:gd name="connsiteY4" fmla="*/ 0 h 1993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6507" h="1993342">
                  <a:moveTo>
                    <a:pt x="0" y="0"/>
                  </a:moveTo>
                  <a:lnTo>
                    <a:pt x="700704" y="0"/>
                  </a:lnTo>
                  <a:lnTo>
                    <a:pt x="2116507" y="798962"/>
                  </a:lnTo>
                  <a:lnTo>
                    <a:pt x="0" y="19933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D0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2C8CBE7-DF5F-4C4C-8909-2B33A87FFDF9}"/>
                </a:ext>
              </a:extLst>
            </p:cNvPr>
            <p:cNvSpPr/>
            <p:nvPr/>
          </p:nvSpPr>
          <p:spPr>
            <a:xfrm>
              <a:off x="-2" y="0"/>
              <a:ext cx="2116507" cy="1993342"/>
            </a:xfrm>
            <a:custGeom>
              <a:avLst/>
              <a:gdLst>
                <a:gd name="connsiteX0" fmla="*/ 0 w 2116507"/>
                <a:gd name="connsiteY0" fmla="*/ 0 h 1993342"/>
                <a:gd name="connsiteX1" fmla="*/ 700704 w 2116507"/>
                <a:gd name="connsiteY1" fmla="*/ 0 h 1993342"/>
                <a:gd name="connsiteX2" fmla="*/ 2116507 w 2116507"/>
                <a:gd name="connsiteY2" fmla="*/ 798962 h 1993342"/>
                <a:gd name="connsiteX3" fmla="*/ 0 w 2116507"/>
                <a:gd name="connsiteY3" fmla="*/ 1993342 h 1993342"/>
                <a:gd name="connsiteX4" fmla="*/ 0 w 2116507"/>
                <a:gd name="connsiteY4" fmla="*/ 0 h 1993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6507" h="1993342">
                  <a:moveTo>
                    <a:pt x="0" y="0"/>
                  </a:moveTo>
                  <a:lnTo>
                    <a:pt x="700704" y="0"/>
                  </a:lnTo>
                  <a:lnTo>
                    <a:pt x="2116507" y="798962"/>
                  </a:lnTo>
                  <a:lnTo>
                    <a:pt x="0" y="19933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F3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9B229A8-17E3-4676-B924-359D604EAD60}"/>
                </a:ext>
              </a:extLst>
            </p:cNvPr>
            <p:cNvSpPr/>
            <p:nvPr/>
          </p:nvSpPr>
          <p:spPr>
            <a:xfrm>
              <a:off x="1" y="728456"/>
              <a:ext cx="358140" cy="631346"/>
            </a:xfrm>
            <a:prstGeom prst="rect">
              <a:avLst/>
            </a:prstGeom>
            <a:solidFill>
              <a:srgbClr val="1FBCEF">
                <a:alpha val="3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236">
              <a:extLst>
                <a:ext uri="{FF2B5EF4-FFF2-40B4-BE49-F238E27FC236}">
                  <a16:creationId xmlns:a16="http://schemas.microsoft.com/office/drawing/2014/main" id="{FE133F2A-326B-4FE5-B018-0DB549E03459}"/>
                </a:ext>
              </a:extLst>
            </p:cNvPr>
            <p:cNvSpPr/>
            <p:nvPr/>
          </p:nvSpPr>
          <p:spPr>
            <a:xfrm rot="3600000">
              <a:off x="385730" y="476331"/>
              <a:ext cx="447226" cy="1040778"/>
            </a:xfrm>
            <a:custGeom>
              <a:avLst/>
              <a:gdLst>
                <a:gd name="connsiteX0" fmla="*/ 0 w 358140"/>
                <a:gd name="connsiteY0" fmla="*/ 0 h 800751"/>
                <a:gd name="connsiteX1" fmla="*/ 358140 w 358140"/>
                <a:gd name="connsiteY1" fmla="*/ 0 h 800751"/>
                <a:gd name="connsiteX2" fmla="*/ 358140 w 358140"/>
                <a:gd name="connsiteY2" fmla="*/ 800751 h 800751"/>
                <a:gd name="connsiteX3" fmla="*/ 0 w 358140"/>
                <a:gd name="connsiteY3" fmla="*/ 800751 h 800751"/>
                <a:gd name="connsiteX4" fmla="*/ 0 w 358140"/>
                <a:gd name="connsiteY4" fmla="*/ 0 h 800751"/>
                <a:gd name="connsiteX0" fmla="*/ 0 w 447226"/>
                <a:gd name="connsiteY0" fmla="*/ 240027 h 1040778"/>
                <a:gd name="connsiteX1" fmla="*/ 447226 w 447226"/>
                <a:gd name="connsiteY1" fmla="*/ 0 h 1040778"/>
                <a:gd name="connsiteX2" fmla="*/ 358140 w 447226"/>
                <a:gd name="connsiteY2" fmla="*/ 1040778 h 1040778"/>
                <a:gd name="connsiteX3" fmla="*/ 0 w 447226"/>
                <a:gd name="connsiteY3" fmla="*/ 1040778 h 1040778"/>
                <a:gd name="connsiteX4" fmla="*/ 0 w 447226"/>
                <a:gd name="connsiteY4" fmla="*/ 240027 h 1040778"/>
                <a:gd name="connsiteX0" fmla="*/ 79875 w 447226"/>
                <a:gd name="connsiteY0" fmla="*/ 277893 h 1040778"/>
                <a:gd name="connsiteX1" fmla="*/ 447226 w 447226"/>
                <a:gd name="connsiteY1" fmla="*/ 0 h 1040778"/>
                <a:gd name="connsiteX2" fmla="*/ 358140 w 447226"/>
                <a:gd name="connsiteY2" fmla="*/ 1040778 h 1040778"/>
                <a:gd name="connsiteX3" fmla="*/ 0 w 447226"/>
                <a:gd name="connsiteY3" fmla="*/ 1040778 h 1040778"/>
                <a:gd name="connsiteX4" fmla="*/ 79875 w 447226"/>
                <a:gd name="connsiteY4" fmla="*/ 277893 h 1040778"/>
                <a:gd name="connsiteX0" fmla="*/ 79875 w 447226"/>
                <a:gd name="connsiteY0" fmla="*/ 277893 h 1040778"/>
                <a:gd name="connsiteX1" fmla="*/ 447226 w 447226"/>
                <a:gd name="connsiteY1" fmla="*/ 0 h 1040778"/>
                <a:gd name="connsiteX2" fmla="*/ 212189 w 447226"/>
                <a:gd name="connsiteY2" fmla="*/ 984010 h 1040778"/>
                <a:gd name="connsiteX3" fmla="*/ 0 w 447226"/>
                <a:gd name="connsiteY3" fmla="*/ 1040778 h 1040778"/>
                <a:gd name="connsiteX4" fmla="*/ 79875 w 447226"/>
                <a:gd name="connsiteY4" fmla="*/ 277893 h 1040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7226" h="1040778">
                  <a:moveTo>
                    <a:pt x="79875" y="277893"/>
                  </a:moveTo>
                  <a:lnTo>
                    <a:pt x="447226" y="0"/>
                  </a:lnTo>
                  <a:lnTo>
                    <a:pt x="212189" y="984010"/>
                  </a:lnTo>
                  <a:lnTo>
                    <a:pt x="0" y="1040778"/>
                  </a:lnTo>
                  <a:lnTo>
                    <a:pt x="79875" y="277893"/>
                  </a:lnTo>
                  <a:close/>
                </a:path>
              </a:pathLst>
            </a:custGeom>
            <a:solidFill>
              <a:srgbClr val="B1D0ED">
                <a:alpha val="3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2F82E26-14FB-45A4-9DE0-A36390A2D4C4}"/>
                </a:ext>
              </a:extLst>
            </p:cNvPr>
            <p:cNvSpPr/>
            <p:nvPr/>
          </p:nvSpPr>
          <p:spPr>
            <a:xfrm rot="5400000">
              <a:off x="1173360" y="-84389"/>
              <a:ext cx="360000" cy="528778"/>
            </a:xfrm>
            <a:custGeom>
              <a:avLst/>
              <a:gdLst>
                <a:gd name="connsiteX0" fmla="*/ 0 w 987627"/>
                <a:gd name="connsiteY0" fmla="*/ 0 h 682069"/>
                <a:gd name="connsiteX1" fmla="*/ 766590 w 987627"/>
                <a:gd name="connsiteY1" fmla="*/ 0 h 682069"/>
                <a:gd name="connsiteX2" fmla="*/ 987627 w 987627"/>
                <a:gd name="connsiteY2" fmla="*/ 124735 h 682069"/>
                <a:gd name="connsiteX3" fmla="*/ 0 w 987627"/>
                <a:gd name="connsiteY3" fmla="*/ 682069 h 682069"/>
                <a:gd name="connsiteX4" fmla="*/ 0 w 987627"/>
                <a:gd name="connsiteY4" fmla="*/ 0 h 682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7627" h="682069">
                  <a:moveTo>
                    <a:pt x="0" y="0"/>
                  </a:moveTo>
                  <a:lnTo>
                    <a:pt x="766590" y="0"/>
                  </a:lnTo>
                  <a:lnTo>
                    <a:pt x="987627" y="124735"/>
                  </a:lnTo>
                  <a:lnTo>
                    <a:pt x="0" y="6820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2C8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4A93443-C5AB-4B34-91B3-75C0008C12D0}"/>
                </a:ext>
              </a:extLst>
            </p:cNvPr>
            <p:cNvSpPr/>
            <p:nvPr/>
          </p:nvSpPr>
          <p:spPr>
            <a:xfrm rot="16200000" flipH="1">
              <a:off x="1633590" y="-155925"/>
              <a:ext cx="359997" cy="804853"/>
            </a:xfrm>
            <a:custGeom>
              <a:avLst/>
              <a:gdLst>
                <a:gd name="connsiteX0" fmla="*/ 0 w 987627"/>
                <a:gd name="connsiteY0" fmla="*/ 0 h 682069"/>
                <a:gd name="connsiteX1" fmla="*/ 766590 w 987627"/>
                <a:gd name="connsiteY1" fmla="*/ 0 h 682069"/>
                <a:gd name="connsiteX2" fmla="*/ 987627 w 987627"/>
                <a:gd name="connsiteY2" fmla="*/ 124735 h 682069"/>
                <a:gd name="connsiteX3" fmla="*/ 0 w 987627"/>
                <a:gd name="connsiteY3" fmla="*/ 682069 h 682069"/>
                <a:gd name="connsiteX4" fmla="*/ 0 w 987627"/>
                <a:gd name="connsiteY4" fmla="*/ 0 h 682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7627" h="682069">
                  <a:moveTo>
                    <a:pt x="0" y="0"/>
                  </a:moveTo>
                  <a:lnTo>
                    <a:pt x="766590" y="0"/>
                  </a:lnTo>
                  <a:lnTo>
                    <a:pt x="987627" y="124735"/>
                  </a:lnTo>
                  <a:lnTo>
                    <a:pt x="0" y="6820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B3E8">
                <a:alpha val="5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36">
              <a:extLst>
                <a:ext uri="{FF2B5EF4-FFF2-40B4-BE49-F238E27FC236}">
                  <a16:creationId xmlns:a16="http://schemas.microsoft.com/office/drawing/2014/main" id="{B828F8A1-C87B-4D37-BFCF-63B7F799AC82}"/>
                </a:ext>
              </a:extLst>
            </p:cNvPr>
            <p:cNvSpPr/>
            <p:nvPr/>
          </p:nvSpPr>
          <p:spPr>
            <a:xfrm rot="5948102">
              <a:off x="634593" y="33170"/>
              <a:ext cx="463378" cy="1025333"/>
            </a:xfrm>
            <a:custGeom>
              <a:avLst/>
              <a:gdLst>
                <a:gd name="connsiteX0" fmla="*/ 0 w 358140"/>
                <a:gd name="connsiteY0" fmla="*/ 0 h 800751"/>
                <a:gd name="connsiteX1" fmla="*/ 358140 w 358140"/>
                <a:gd name="connsiteY1" fmla="*/ 0 h 800751"/>
                <a:gd name="connsiteX2" fmla="*/ 358140 w 358140"/>
                <a:gd name="connsiteY2" fmla="*/ 800751 h 800751"/>
                <a:gd name="connsiteX3" fmla="*/ 0 w 358140"/>
                <a:gd name="connsiteY3" fmla="*/ 800751 h 800751"/>
                <a:gd name="connsiteX4" fmla="*/ 0 w 358140"/>
                <a:gd name="connsiteY4" fmla="*/ 0 h 800751"/>
                <a:gd name="connsiteX0" fmla="*/ 0 w 447226"/>
                <a:gd name="connsiteY0" fmla="*/ 240027 h 1040778"/>
                <a:gd name="connsiteX1" fmla="*/ 447226 w 447226"/>
                <a:gd name="connsiteY1" fmla="*/ 0 h 1040778"/>
                <a:gd name="connsiteX2" fmla="*/ 358140 w 447226"/>
                <a:gd name="connsiteY2" fmla="*/ 1040778 h 1040778"/>
                <a:gd name="connsiteX3" fmla="*/ 0 w 447226"/>
                <a:gd name="connsiteY3" fmla="*/ 1040778 h 1040778"/>
                <a:gd name="connsiteX4" fmla="*/ 0 w 447226"/>
                <a:gd name="connsiteY4" fmla="*/ 240027 h 1040778"/>
                <a:gd name="connsiteX0" fmla="*/ 79875 w 447226"/>
                <a:gd name="connsiteY0" fmla="*/ 277893 h 1040778"/>
                <a:gd name="connsiteX1" fmla="*/ 447226 w 447226"/>
                <a:gd name="connsiteY1" fmla="*/ 0 h 1040778"/>
                <a:gd name="connsiteX2" fmla="*/ 358140 w 447226"/>
                <a:gd name="connsiteY2" fmla="*/ 1040778 h 1040778"/>
                <a:gd name="connsiteX3" fmla="*/ 0 w 447226"/>
                <a:gd name="connsiteY3" fmla="*/ 1040778 h 1040778"/>
                <a:gd name="connsiteX4" fmla="*/ 79875 w 447226"/>
                <a:gd name="connsiteY4" fmla="*/ 277893 h 1040778"/>
                <a:gd name="connsiteX0" fmla="*/ 79875 w 447226"/>
                <a:gd name="connsiteY0" fmla="*/ 277893 h 1040778"/>
                <a:gd name="connsiteX1" fmla="*/ 447226 w 447226"/>
                <a:gd name="connsiteY1" fmla="*/ 0 h 1040778"/>
                <a:gd name="connsiteX2" fmla="*/ 212189 w 447226"/>
                <a:gd name="connsiteY2" fmla="*/ 984010 h 1040778"/>
                <a:gd name="connsiteX3" fmla="*/ 0 w 447226"/>
                <a:gd name="connsiteY3" fmla="*/ 1040778 h 1040778"/>
                <a:gd name="connsiteX4" fmla="*/ 79875 w 447226"/>
                <a:gd name="connsiteY4" fmla="*/ 277893 h 1040778"/>
                <a:gd name="connsiteX0" fmla="*/ 79875 w 376201"/>
                <a:gd name="connsiteY0" fmla="*/ 141953 h 904838"/>
                <a:gd name="connsiteX1" fmla="*/ 376201 w 376201"/>
                <a:gd name="connsiteY1" fmla="*/ 0 h 904838"/>
                <a:gd name="connsiteX2" fmla="*/ 212189 w 376201"/>
                <a:gd name="connsiteY2" fmla="*/ 848070 h 904838"/>
                <a:gd name="connsiteX3" fmla="*/ 0 w 376201"/>
                <a:gd name="connsiteY3" fmla="*/ 904838 h 904838"/>
                <a:gd name="connsiteX4" fmla="*/ 79875 w 376201"/>
                <a:gd name="connsiteY4" fmla="*/ 141953 h 904838"/>
                <a:gd name="connsiteX0" fmla="*/ 54361 w 376201"/>
                <a:gd name="connsiteY0" fmla="*/ 0 h 1015981"/>
                <a:gd name="connsiteX1" fmla="*/ 376201 w 376201"/>
                <a:gd name="connsiteY1" fmla="*/ 111143 h 1015981"/>
                <a:gd name="connsiteX2" fmla="*/ 212189 w 376201"/>
                <a:gd name="connsiteY2" fmla="*/ 959213 h 1015981"/>
                <a:gd name="connsiteX3" fmla="*/ 0 w 376201"/>
                <a:gd name="connsiteY3" fmla="*/ 1015981 h 1015981"/>
                <a:gd name="connsiteX4" fmla="*/ 54361 w 376201"/>
                <a:gd name="connsiteY4" fmla="*/ 0 h 1015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6201" h="1015981">
                  <a:moveTo>
                    <a:pt x="54361" y="0"/>
                  </a:moveTo>
                  <a:lnTo>
                    <a:pt x="376201" y="111143"/>
                  </a:lnTo>
                  <a:lnTo>
                    <a:pt x="212189" y="959213"/>
                  </a:lnTo>
                  <a:lnTo>
                    <a:pt x="0" y="1015981"/>
                  </a:lnTo>
                  <a:lnTo>
                    <a:pt x="54361" y="0"/>
                  </a:lnTo>
                  <a:close/>
                </a:path>
              </a:pathLst>
            </a:custGeom>
            <a:solidFill>
              <a:srgbClr val="B1D0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3C66B95-A291-4BBF-8441-7B1E5BBD3637}"/>
                </a:ext>
              </a:extLst>
            </p:cNvPr>
            <p:cNvSpPr/>
            <p:nvPr/>
          </p:nvSpPr>
          <p:spPr>
            <a:xfrm>
              <a:off x="1" y="435419"/>
              <a:ext cx="593616" cy="682069"/>
            </a:xfrm>
            <a:custGeom>
              <a:avLst/>
              <a:gdLst>
                <a:gd name="connsiteX0" fmla="*/ 0 w 987627"/>
                <a:gd name="connsiteY0" fmla="*/ 0 h 682069"/>
                <a:gd name="connsiteX1" fmla="*/ 766590 w 987627"/>
                <a:gd name="connsiteY1" fmla="*/ 0 h 682069"/>
                <a:gd name="connsiteX2" fmla="*/ 987627 w 987627"/>
                <a:gd name="connsiteY2" fmla="*/ 124735 h 682069"/>
                <a:gd name="connsiteX3" fmla="*/ 0 w 987627"/>
                <a:gd name="connsiteY3" fmla="*/ 682069 h 682069"/>
                <a:gd name="connsiteX4" fmla="*/ 0 w 987627"/>
                <a:gd name="connsiteY4" fmla="*/ 0 h 682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7627" h="682069">
                  <a:moveTo>
                    <a:pt x="0" y="0"/>
                  </a:moveTo>
                  <a:lnTo>
                    <a:pt x="766590" y="0"/>
                  </a:lnTo>
                  <a:lnTo>
                    <a:pt x="987627" y="124735"/>
                  </a:lnTo>
                  <a:lnTo>
                    <a:pt x="0" y="6820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8C4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202A7AA-13D9-45A5-91FA-A6C66B6B2B4C}"/>
                </a:ext>
              </a:extLst>
            </p:cNvPr>
            <p:cNvSpPr/>
            <p:nvPr/>
          </p:nvSpPr>
          <p:spPr>
            <a:xfrm>
              <a:off x="0" y="0"/>
              <a:ext cx="1122065" cy="682069"/>
            </a:xfrm>
            <a:custGeom>
              <a:avLst/>
              <a:gdLst>
                <a:gd name="connsiteX0" fmla="*/ 0 w 987627"/>
                <a:gd name="connsiteY0" fmla="*/ 0 h 682069"/>
                <a:gd name="connsiteX1" fmla="*/ 766590 w 987627"/>
                <a:gd name="connsiteY1" fmla="*/ 0 h 682069"/>
                <a:gd name="connsiteX2" fmla="*/ 987627 w 987627"/>
                <a:gd name="connsiteY2" fmla="*/ 124735 h 682069"/>
                <a:gd name="connsiteX3" fmla="*/ 0 w 987627"/>
                <a:gd name="connsiteY3" fmla="*/ 682069 h 682069"/>
                <a:gd name="connsiteX4" fmla="*/ 0 w 987627"/>
                <a:gd name="connsiteY4" fmla="*/ 0 h 682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7627" h="682069">
                  <a:moveTo>
                    <a:pt x="0" y="0"/>
                  </a:moveTo>
                  <a:lnTo>
                    <a:pt x="766590" y="0"/>
                  </a:lnTo>
                  <a:lnTo>
                    <a:pt x="987627" y="124735"/>
                  </a:lnTo>
                  <a:lnTo>
                    <a:pt x="0" y="6820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C4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5C103182-F8B5-4DF0-89A5-29418C0D4B80}"/>
                </a:ext>
              </a:extLst>
            </p:cNvPr>
            <p:cNvGrpSpPr/>
            <p:nvPr/>
          </p:nvGrpSpPr>
          <p:grpSpPr>
            <a:xfrm rot="1965688">
              <a:off x="965728" y="683917"/>
              <a:ext cx="404194" cy="415552"/>
              <a:chOff x="1923699" y="3139048"/>
              <a:chExt cx="402784" cy="379864"/>
            </a:xfrm>
          </p:grpSpPr>
          <p:sp>
            <p:nvSpPr>
              <p:cNvPr id="23" name="Right Triangle 22">
                <a:extLst>
                  <a:ext uri="{FF2B5EF4-FFF2-40B4-BE49-F238E27FC236}">
                    <a16:creationId xmlns:a16="http://schemas.microsoft.com/office/drawing/2014/main" id="{1196BA9D-7778-4D4A-9E8F-0CEA906B00E3}"/>
                  </a:ext>
                </a:extLst>
              </p:cNvPr>
              <p:cNvSpPr/>
              <p:nvPr/>
            </p:nvSpPr>
            <p:spPr>
              <a:xfrm rot="15371971" flipH="1">
                <a:off x="2013572" y="3231576"/>
                <a:ext cx="259558" cy="315114"/>
              </a:xfrm>
              <a:prstGeom prst="rtTriangle">
                <a:avLst/>
              </a:prstGeom>
              <a:solidFill>
                <a:srgbClr val="2DB3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ight Triangle 23">
                <a:extLst>
                  <a:ext uri="{FF2B5EF4-FFF2-40B4-BE49-F238E27FC236}">
                    <a16:creationId xmlns:a16="http://schemas.microsoft.com/office/drawing/2014/main" id="{8594B822-F11A-4FB6-9D30-2AD364998F5E}"/>
                  </a:ext>
                </a:extLst>
              </p:cNvPr>
              <p:cNvSpPr/>
              <p:nvPr/>
            </p:nvSpPr>
            <p:spPr>
              <a:xfrm rot="12440237" flipH="1">
                <a:off x="1923699" y="3139048"/>
                <a:ext cx="402784" cy="332593"/>
              </a:xfrm>
              <a:prstGeom prst="rtTriangle">
                <a:avLst/>
              </a:prstGeom>
              <a:solidFill>
                <a:srgbClr val="3EC7F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776384E-4271-4F74-944C-91003F35C507}"/>
              </a:ext>
            </a:extLst>
          </p:cNvPr>
          <p:cNvGrpSpPr/>
          <p:nvPr userDrawn="1"/>
        </p:nvGrpSpPr>
        <p:grpSpPr>
          <a:xfrm flipH="1">
            <a:off x="4991100" y="0"/>
            <a:ext cx="5700713" cy="1542201"/>
            <a:chOff x="5101609" y="0"/>
            <a:chExt cx="5700713" cy="1542201"/>
          </a:xfrm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52D1C63-429C-4A08-AC13-2C2ED0A3F63B}"/>
                </a:ext>
              </a:extLst>
            </p:cNvPr>
            <p:cNvSpPr/>
            <p:nvPr userDrawn="1"/>
          </p:nvSpPr>
          <p:spPr>
            <a:xfrm>
              <a:off x="5101609" y="91631"/>
              <a:ext cx="1001490" cy="1450570"/>
            </a:xfrm>
            <a:custGeom>
              <a:avLst/>
              <a:gdLst>
                <a:gd name="connsiteX0" fmla="*/ 0 w 2116507"/>
                <a:gd name="connsiteY0" fmla="*/ 0 h 1993342"/>
                <a:gd name="connsiteX1" fmla="*/ 700704 w 2116507"/>
                <a:gd name="connsiteY1" fmla="*/ 0 h 1993342"/>
                <a:gd name="connsiteX2" fmla="*/ 2116507 w 2116507"/>
                <a:gd name="connsiteY2" fmla="*/ 798962 h 1993342"/>
                <a:gd name="connsiteX3" fmla="*/ 0 w 2116507"/>
                <a:gd name="connsiteY3" fmla="*/ 1993342 h 1993342"/>
                <a:gd name="connsiteX4" fmla="*/ 0 w 2116507"/>
                <a:gd name="connsiteY4" fmla="*/ 0 h 1993342"/>
                <a:gd name="connsiteX0" fmla="*/ 0 w 2116507"/>
                <a:gd name="connsiteY0" fmla="*/ 0 h 1993342"/>
                <a:gd name="connsiteX1" fmla="*/ 700704 w 2116507"/>
                <a:gd name="connsiteY1" fmla="*/ 0 h 1993342"/>
                <a:gd name="connsiteX2" fmla="*/ 2116507 w 2116507"/>
                <a:gd name="connsiteY2" fmla="*/ 798962 h 1993342"/>
                <a:gd name="connsiteX3" fmla="*/ 1288733 w 2116507"/>
                <a:gd name="connsiteY3" fmla="*/ 1264920 h 1993342"/>
                <a:gd name="connsiteX4" fmla="*/ 0 w 2116507"/>
                <a:gd name="connsiteY4" fmla="*/ 1993342 h 1993342"/>
                <a:gd name="connsiteX5" fmla="*/ 0 w 2116507"/>
                <a:gd name="connsiteY5" fmla="*/ 0 h 1993342"/>
                <a:gd name="connsiteX0" fmla="*/ 0 w 2116507"/>
                <a:gd name="connsiteY0" fmla="*/ 0 h 1993342"/>
                <a:gd name="connsiteX1" fmla="*/ 700704 w 2116507"/>
                <a:gd name="connsiteY1" fmla="*/ 0 h 1993342"/>
                <a:gd name="connsiteX2" fmla="*/ 2116507 w 2116507"/>
                <a:gd name="connsiteY2" fmla="*/ 798962 h 1993342"/>
                <a:gd name="connsiteX3" fmla="*/ 1166813 w 2116507"/>
                <a:gd name="connsiteY3" fmla="*/ 1752600 h 1993342"/>
                <a:gd name="connsiteX4" fmla="*/ 0 w 2116507"/>
                <a:gd name="connsiteY4" fmla="*/ 1993342 h 1993342"/>
                <a:gd name="connsiteX5" fmla="*/ 0 w 2116507"/>
                <a:gd name="connsiteY5" fmla="*/ 0 h 1993342"/>
                <a:gd name="connsiteX0" fmla="*/ 0 w 1964107"/>
                <a:gd name="connsiteY0" fmla="*/ 0 h 1993342"/>
                <a:gd name="connsiteX1" fmla="*/ 700704 w 1964107"/>
                <a:gd name="connsiteY1" fmla="*/ 0 h 1993342"/>
                <a:gd name="connsiteX2" fmla="*/ 1964107 w 1964107"/>
                <a:gd name="connsiteY2" fmla="*/ 494162 h 1993342"/>
                <a:gd name="connsiteX3" fmla="*/ 1166813 w 1964107"/>
                <a:gd name="connsiteY3" fmla="*/ 1752600 h 1993342"/>
                <a:gd name="connsiteX4" fmla="*/ 0 w 1964107"/>
                <a:gd name="connsiteY4" fmla="*/ 1993342 h 1993342"/>
                <a:gd name="connsiteX5" fmla="*/ 0 w 1964107"/>
                <a:gd name="connsiteY5" fmla="*/ 0 h 1993342"/>
                <a:gd name="connsiteX0" fmla="*/ 0 w 1362127"/>
                <a:gd name="connsiteY0" fmla="*/ 0 h 1993342"/>
                <a:gd name="connsiteX1" fmla="*/ 700704 w 1362127"/>
                <a:gd name="connsiteY1" fmla="*/ 0 h 1993342"/>
                <a:gd name="connsiteX2" fmla="*/ 1362127 w 1362127"/>
                <a:gd name="connsiteY2" fmla="*/ 547502 h 1993342"/>
                <a:gd name="connsiteX3" fmla="*/ 1166813 w 1362127"/>
                <a:gd name="connsiteY3" fmla="*/ 1752600 h 1993342"/>
                <a:gd name="connsiteX4" fmla="*/ 0 w 1362127"/>
                <a:gd name="connsiteY4" fmla="*/ 1993342 h 1993342"/>
                <a:gd name="connsiteX5" fmla="*/ 0 w 1362127"/>
                <a:gd name="connsiteY5" fmla="*/ 0 h 1993342"/>
                <a:gd name="connsiteX0" fmla="*/ 0 w 1362127"/>
                <a:gd name="connsiteY0" fmla="*/ 0 h 1993342"/>
                <a:gd name="connsiteX1" fmla="*/ 700704 w 1362127"/>
                <a:gd name="connsiteY1" fmla="*/ 0 h 1993342"/>
                <a:gd name="connsiteX2" fmla="*/ 1362127 w 1362127"/>
                <a:gd name="connsiteY2" fmla="*/ 547502 h 1993342"/>
                <a:gd name="connsiteX3" fmla="*/ 732473 w 1362127"/>
                <a:gd name="connsiteY3" fmla="*/ 1524000 h 1993342"/>
                <a:gd name="connsiteX4" fmla="*/ 0 w 1362127"/>
                <a:gd name="connsiteY4" fmla="*/ 1993342 h 1993342"/>
                <a:gd name="connsiteX5" fmla="*/ 0 w 1362127"/>
                <a:gd name="connsiteY5" fmla="*/ 0 h 1993342"/>
                <a:gd name="connsiteX0" fmla="*/ 0 w 1651687"/>
                <a:gd name="connsiteY0" fmla="*/ 0 h 1993342"/>
                <a:gd name="connsiteX1" fmla="*/ 700704 w 1651687"/>
                <a:gd name="connsiteY1" fmla="*/ 0 h 1993342"/>
                <a:gd name="connsiteX2" fmla="*/ 1651687 w 1651687"/>
                <a:gd name="connsiteY2" fmla="*/ 1309502 h 1993342"/>
                <a:gd name="connsiteX3" fmla="*/ 732473 w 1651687"/>
                <a:gd name="connsiteY3" fmla="*/ 1524000 h 1993342"/>
                <a:gd name="connsiteX4" fmla="*/ 0 w 1651687"/>
                <a:gd name="connsiteY4" fmla="*/ 1993342 h 1993342"/>
                <a:gd name="connsiteX5" fmla="*/ 0 w 1651687"/>
                <a:gd name="connsiteY5" fmla="*/ 0 h 1993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51687" h="1993342">
                  <a:moveTo>
                    <a:pt x="0" y="0"/>
                  </a:moveTo>
                  <a:lnTo>
                    <a:pt x="700704" y="0"/>
                  </a:lnTo>
                  <a:lnTo>
                    <a:pt x="1651687" y="1309502"/>
                  </a:lnTo>
                  <a:lnTo>
                    <a:pt x="732473" y="1524000"/>
                  </a:lnTo>
                  <a:lnTo>
                    <a:pt x="0" y="19933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D0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17D7730-26A2-4AFE-8761-ADFB041825DE}"/>
                </a:ext>
              </a:extLst>
            </p:cNvPr>
            <p:cNvSpPr/>
            <p:nvPr/>
          </p:nvSpPr>
          <p:spPr>
            <a:xfrm>
              <a:off x="5101611" y="0"/>
              <a:ext cx="1088970" cy="1450570"/>
            </a:xfrm>
            <a:custGeom>
              <a:avLst/>
              <a:gdLst>
                <a:gd name="connsiteX0" fmla="*/ 0 w 2116507"/>
                <a:gd name="connsiteY0" fmla="*/ 0 h 1993342"/>
                <a:gd name="connsiteX1" fmla="*/ 700704 w 2116507"/>
                <a:gd name="connsiteY1" fmla="*/ 0 h 1993342"/>
                <a:gd name="connsiteX2" fmla="*/ 2116507 w 2116507"/>
                <a:gd name="connsiteY2" fmla="*/ 798962 h 1993342"/>
                <a:gd name="connsiteX3" fmla="*/ 0 w 2116507"/>
                <a:gd name="connsiteY3" fmla="*/ 1993342 h 1993342"/>
                <a:gd name="connsiteX4" fmla="*/ 0 w 2116507"/>
                <a:gd name="connsiteY4" fmla="*/ 0 h 1993342"/>
                <a:gd name="connsiteX0" fmla="*/ 0 w 2116507"/>
                <a:gd name="connsiteY0" fmla="*/ 0 h 1993342"/>
                <a:gd name="connsiteX1" fmla="*/ 700704 w 2116507"/>
                <a:gd name="connsiteY1" fmla="*/ 0 h 1993342"/>
                <a:gd name="connsiteX2" fmla="*/ 2116507 w 2116507"/>
                <a:gd name="connsiteY2" fmla="*/ 798962 h 1993342"/>
                <a:gd name="connsiteX3" fmla="*/ 1288733 w 2116507"/>
                <a:gd name="connsiteY3" fmla="*/ 1264920 h 1993342"/>
                <a:gd name="connsiteX4" fmla="*/ 0 w 2116507"/>
                <a:gd name="connsiteY4" fmla="*/ 1993342 h 1993342"/>
                <a:gd name="connsiteX5" fmla="*/ 0 w 2116507"/>
                <a:gd name="connsiteY5" fmla="*/ 0 h 1993342"/>
                <a:gd name="connsiteX0" fmla="*/ 0 w 2116507"/>
                <a:gd name="connsiteY0" fmla="*/ 0 h 1993342"/>
                <a:gd name="connsiteX1" fmla="*/ 700704 w 2116507"/>
                <a:gd name="connsiteY1" fmla="*/ 0 h 1993342"/>
                <a:gd name="connsiteX2" fmla="*/ 2116507 w 2116507"/>
                <a:gd name="connsiteY2" fmla="*/ 798962 h 1993342"/>
                <a:gd name="connsiteX3" fmla="*/ 1166813 w 2116507"/>
                <a:gd name="connsiteY3" fmla="*/ 1752600 h 1993342"/>
                <a:gd name="connsiteX4" fmla="*/ 0 w 2116507"/>
                <a:gd name="connsiteY4" fmla="*/ 1993342 h 1993342"/>
                <a:gd name="connsiteX5" fmla="*/ 0 w 2116507"/>
                <a:gd name="connsiteY5" fmla="*/ 0 h 1993342"/>
                <a:gd name="connsiteX0" fmla="*/ 0 w 1964107"/>
                <a:gd name="connsiteY0" fmla="*/ 0 h 1993342"/>
                <a:gd name="connsiteX1" fmla="*/ 700704 w 1964107"/>
                <a:gd name="connsiteY1" fmla="*/ 0 h 1993342"/>
                <a:gd name="connsiteX2" fmla="*/ 1964107 w 1964107"/>
                <a:gd name="connsiteY2" fmla="*/ 494162 h 1993342"/>
                <a:gd name="connsiteX3" fmla="*/ 1166813 w 1964107"/>
                <a:gd name="connsiteY3" fmla="*/ 1752600 h 1993342"/>
                <a:gd name="connsiteX4" fmla="*/ 0 w 1964107"/>
                <a:gd name="connsiteY4" fmla="*/ 1993342 h 1993342"/>
                <a:gd name="connsiteX5" fmla="*/ 0 w 1964107"/>
                <a:gd name="connsiteY5" fmla="*/ 0 h 1993342"/>
                <a:gd name="connsiteX0" fmla="*/ 0 w 1362127"/>
                <a:gd name="connsiteY0" fmla="*/ 0 h 1993342"/>
                <a:gd name="connsiteX1" fmla="*/ 700704 w 1362127"/>
                <a:gd name="connsiteY1" fmla="*/ 0 h 1993342"/>
                <a:gd name="connsiteX2" fmla="*/ 1362127 w 1362127"/>
                <a:gd name="connsiteY2" fmla="*/ 547502 h 1993342"/>
                <a:gd name="connsiteX3" fmla="*/ 1166813 w 1362127"/>
                <a:gd name="connsiteY3" fmla="*/ 1752600 h 1993342"/>
                <a:gd name="connsiteX4" fmla="*/ 0 w 1362127"/>
                <a:gd name="connsiteY4" fmla="*/ 1993342 h 1993342"/>
                <a:gd name="connsiteX5" fmla="*/ 0 w 1362127"/>
                <a:gd name="connsiteY5" fmla="*/ 0 h 1993342"/>
                <a:gd name="connsiteX0" fmla="*/ 0 w 1362127"/>
                <a:gd name="connsiteY0" fmla="*/ 0 h 1993342"/>
                <a:gd name="connsiteX1" fmla="*/ 700704 w 1362127"/>
                <a:gd name="connsiteY1" fmla="*/ 0 h 1993342"/>
                <a:gd name="connsiteX2" fmla="*/ 1362127 w 1362127"/>
                <a:gd name="connsiteY2" fmla="*/ 547502 h 1993342"/>
                <a:gd name="connsiteX3" fmla="*/ 732473 w 1362127"/>
                <a:gd name="connsiteY3" fmla="*/ 1524000 h 1993342"/>
                <a:gd name="connsiteX4" fmla="*/ 0 w 1362127"/>
                <a:gd name="connsiteY4" fmla="*/ 1993342 h 1993342"/>
                <a:gd name="connsiteX5" fmla="*/ 0 w 1362127"/>
                <a:gd name="connsiteY5" fmla="*/ 0 h 1993342"/>
                <a:gd name="connsiteX0" fmla="*/ 0 w 1651687"/>
                <a:gd name="connsiteY0" fmla="*/ 0 h 1993342"/>
                <a:gd name="connsiteX1" fmla="*/ 700704 w 1651687"/>
                <a:gd name="connsiteY1" fmla="*/ 0 h 1993342"/>
                <a:gd name="connsiteX2" fmla="*/ 1651687 w 1651687"/>
                <a:gd name="connsiteY2" fmla="*/ 1309502 h 1993342"/>
                <a:gd name="connsiteX3" fmla="*/ 732473 w 1651687"/>
                <a:gd name="connsiteY3" fmla="*/ 1524000 h 1993342"/>
                <a:gd name="connsiteX4" fmla="*/ 0 w 1651687"/>
                <a:gd name="connsiteY4" fmla="*/ 1993342 h 1993342"/>
                <a:gd name="connsiteX5" fmla="*/ 0 w 1651687"/>
                <a:gd name="connsiteY5" fmla="*/ 0 h 1993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51687" h="1993342">
                  <a:moveTo>
                    <a:pt x="0" y="0"/>
                  </a:moveTo>
                  <a:lnTo>
                    <a:pt x="700704" y="0"/>
                  </a:lnTo>
                  <a:lnTo>
                    <a:pt x="1651687" y="1309502"/>
                  </a:lnTo>
                  <a:lnTo>
                    <a:pt x="732473" y="1524000"/>
                  </a:lnTo>
                  <a:lnTo>
                    <a:pt x="0" y="19933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F3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C991400-77B7-4CF0-A859-7711C4AAB6EF}"/>
                </a:ext>
              </a:extLst>
            </p:cNvPr>
            <p:cNvSpPr/>
            <p:nvPr/>
          </p:nvSpPr>
          <p:spPr>
            <a:xfrm>
              <a:off x="5101612" y="728456"/>
              <a:ext cx="195072" cy="343882"/>
            </a:xfrm>
            <a:prstGeom prst="rect">
              <a:avLst/>
            </a:prstGeom>
            <a:solidFill>
              <a:srgbClr val="1FBCEF">
                <a:alpha val="3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FB62BDF-6A31-45EB-8BEA-AADDFE6DFF70}"/>
                </a:ext>
              </a:extLst>
            </p:cNvPr>
            <p:cNvSpPr/>
            <p:nvPr/>
          </p:nvSpPr>
          <p:spPr>
            <a:xfrm rot="16200000" flipH="1">
              <a:off x="7952198" y="-2672298"/>
              <a:ext cx="177826" cy="5522423"/>
            </a:xfrm>
            <a:custGeom>
              <a:avLst/>
              <a:gdLst>
                <a:gd name="connsiteX0" fmla="*/ 0 w 987627"/>
                <a:gd name="connsiteY0" fmla="*/ 0 h 682069"/>
                <a:gd name="connsiteX1" fmla="*/ 766590 w 987627"/>
                <a:gd name="connsiteY1" fmla="*/ 0 h 682069"/>
                <a:gd name="connsiteX2" fmla="*/ 987627 w 987627"/>
                <a:gd name="connsiteY2" fmla="*/ 124735 h 682069"/>
                <a:gd name="connsiteX3" fmla="*/ 0 w 987627"/>
                <a:gd name="connsiteY3" fmla="*/ 682069 h 682069"/>
                <a:gd name="connsiteX4" fmla="*/ 0 w 987627"/>
                <a:gd name="connsiteY4" fmla="*/ 0 h 682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7627" h="682069">
                  <a:moveTo>
                    <a:pt x="0" y="0"/>
                  </a:moveTo>
                  <a:lnTo>
                    <a:pt x="766590" y="0"/>
                  </a:lnTo>
                  <a:lnTo>
                    <a:pt x="987627" y="124735"/>
                  </a:lnTo>
                  <a:lnTo>
                    <a:pt x="0" y="6820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B3E8">
                <a:alpha val="5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D4A2E4F-9865-45AC-8D6D-86F977667235}"/>
                </a:ext>
              </a:extLst>
            </p:cNvPr>
            <p:cNvSpPr/>
            <p:nvPr/>
          </p:nvSpPr>
          <p:spPr>
            <a:xfrm>
              <a:off x="5101613" y="435420"/>
              <a:ext cx="323331" cy="371510"/>
            </a:xfrm>
            <a:custGeom>
              <a:avLst/>
              <a:gdLst>
                <a:gd name="connsiteX0" fmla="*/ 0 w 987627"/>
                <a:gd name="connsiteY0" fmla="*/ 0 h 682069"/>
                <a:gd name="connsiteX1" fmla="*/ 766590 w 987627"/>
                <a:gd name="connsiteY1" fmla="*/ 0 h 682069"/>
                <a:gd name="connsiteX2" fmla="*/ 987627 w 987627"/>
                <a:gd name="connsiteY2" fmla="*/ 124735 h 682069"/>
                <a:gd name="connsiteX3" fmla="*/ 0 w 987627"/>
                <a:gd name="connsiteY3" fmla="*/ 682069 h 682069"/>
                <a:gd name="connsiteX4" fmla="*/ 0 w 987627"/>
                <a:gd name="connsiteY4" fmla="*/ 0 h 682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7627" h="682069">
                  <a:moveTo>
                    <a:pt x="0" y="0"/>
                  </a:moveTo>
                  <a:lnTo>
                    <a:pt x="766590" y="0"/>
                  </a:lnTo>
                  <a:lnTo>
                    <a:pt x="987627" y="124735"/>
                  </a:lnTo>
                  <a:lnTo>
                    <a:pt x="0" y="6820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8C4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F3B5220-2CF3-4D23-8FAC-992A931F2402}"/>
                </a:ext>
              </a:extLst>
            </p:cNvPr>
            <p:cNvSpPr/>
            <p:nvPr/>
          </p:nvSpPr>
          <p:spPr>
            <a:xfrm>
              <a:off x="5101612" y="1"/>
              <a:ext cx="761756" cy="463048"/>
            </a:xfrm>
            <a:custGeom>
              <a:avLst/>
              <a:gdLst>
                <a:gd name="connsiteX0" fmla="*/ 0 w 987627"/>
                <a:gd name="connsiteY0" fmla="*/ 0 h 682069"/>
                <a:gd name="connsiteX1" fmla="*/ 766590 w 987627"/>
                <a:gd name="connsiteY1" fmla="*/ 0 h 682069"/>
                <a:gd name="connsiteX2" fmla="*/ 987627 w 987627"/>
                <a:gd name="connsiteY2" fmla="*/ 124735 h 682069"/>
                <a:gd name="connsiteX3" fmla="*/ 0 w 987627"/>
                <a:gd name="connsiteY3" fmla="*/ 682069 h 682069"/>
                <a:gd name="connsiteX4" fmla="*/ 0 w 987627"/>
                <a:gd name="connsiteY4" fmla="*/ 0 h 682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7627" h="682069">
                  <a:moveTo>
                    <a:pt x="0" y="0"/>
                  </a:moveTo>
                  <a:lnTo>
                    <a:pt x="766590" y="0"/>
                  </a:lnTo>
                  <a:lnTo>
                    <a:pt x="987627" y="124735"/>
                  </a:lnTo>
                  <a:lnTo>
                    <a:pt x="0" y="6820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C4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1" name="Picture 30" descr="A close up of a sign&#10;&#10;Description automatically generated">
            <a:extLst>
              <a:ext uri="{FF2B5EF4-FFF2-40B4-BE49-F238E27FC236}">
                <a16:creationId xmlns:a16="http://schemas.microsoft.com/office/drawing/2014/main" id="{6D3D34F1-B5FA-4DD5-AC52-3C63E781257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669" y="158746"/>
            <a:ext cx="2182578" cy="598760"/>
          </a:xfrm>
          <a:prstGeom prst="rect">
            <a:avLst/>
          </a:prstGeom>
        </p:spPr>
      </p:pic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6A3081B4-706F-4B12-B317-1E897EDBF719}"/>
              </a:ext>
            </a:extLst>
          </p:cNvPr>
          <p:cNvSpPr/>
          <p:nvPr userDrawn="1"/>
        </p:nvSpPr>
        <p:spPr>
          <a:xfrm rot="16200000">
            <a:off x="4039388" y="10682938"/>
            <a:ext cx="397028" cy="8475798"/>
          </a:xfrm>
          <a:custGeom>
            <a:avLst/>
            <a:gdLst>
              <a:gd name="connsiteX0" fmla="*/ 0 w 2116507"/>
              <a:gd name="connsiteY0" fmla="*/ 0 h 1993342"/>
              <a:gd name="connsiteX1" fmla="*/ 700704 w 2116507"/>
              <a:gd name="connsiteY1" fmla="*/ 0 h 1993342"/>
              <a:gd name="connsiteX2" fmla="*/ 2116507 w 2116507"/>
              <a:gd name="connsiteY2" fmla="*/ 798962 h 1993342"/>
              <a:gd name="connsiteX3" fmla="*/ 0 w 2116507"/>
              <a:gd name="connsiteY3" fmla="*/ 1993342 h 1993342"/>
              <a:gd name="connsiteX4" fmla="*/ 0 w 2116507"/>
              <a:gd name="connsiteY4" fmla="*/ 0 h 1993342"/>
              <a:gd name="connsiteX0" fmla="*/ 0 w 1808146"/>
              <a:gd name="connsiteY0" fmla="*/ 0 h 1993342"/>
              <a:gd name="connsiteX1" fmla="*/ 700704 w 1808146"/>
              <a:gd name="connsiteY1" fmla="*/ 0 h 1993342"/>
              <a:gd name="connsiteX2" fmla="*/ 1808144 w 1808146"/>
              <a:gd name="connsiteY2" fmla="*/ 159354 h 1993342"/>
              <a:gd name="connsiteX3" fmla="*/ 0 w 1808146"/>
              <a:gd name="connsiteY3" fmla="*/ 1993342 h 1993342"/>
              <a:gd name="connsiteX4" fmla="*/ 0 w 1808146"/>
              <a:gd name="connsiteY4" fmla="*/ 0 h 1993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8146" h="1993342">
                <a:moveTo>
                  <a:pt x="0" y="0"/>
                </a:moveTo>
                <a:lnTo>
                  <a:pt x="700704" y="0"/>
                </a:lnTo>
                <a:lnTo>
                  <a:pt x="1808144" y="159354"/>
                </a:lnTo>
                <a:lnTo>
                  <a:pt x="0" y="1993342"/>
                </a:lnTo>
                <a:lnTo>
                  <a:pt x="0" y="0"/>
                </a:lnTo>
                <a:close/>
              </a:path>
            </a:pathLst>
          </a:custGeom>
          <a:solidFill>
            <a:srgbClr val="B1D0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22C3D6D2-D1D9-4AD8-A6D7-C8A68525DBCB}"/>
              </a:ext>
            </a:extLst>
          </p:cNvPr>
          <p:cNvSpPr/>
          <p:nvPr userDrawn="1"/>
        </p:nvSpPr>
        <p:spPr>
          <a:xfrm rot="16200000">
            <a:off x="4735654" y="10070923"/>
            <a:ext cx="312772" cy="9784079"/>
          </a:xfrm>
          <a:custGeom>
            <a:avLst/>
            <a:gdLst>
              <a:gd name="connsiteX0" fmla="*/ 0 w 2116507"/>
              <a:gd name="connsiteY0" fmla="*/ 0 h 1993342"/>
              <a:gd name="connsiteX1" fmla="*/ 700704 w 2116507"/>
              <a:gd name="connsiteY1" fmla="*/ 0 h 1993342"/>
              <a:gd name="connsiteX2" fmla="*/ 2116507 w 2116507"/>
              <a:gd name="connsiteY2" fmla="*/ 798962 h 1993342"/>
              <a:gd name="connsiteX3" fmla="*/ 0 w 2116507"/>
              <a:gd name="connsiteY3" fmla="*/ 1993342 h 1993342"/>
              <a:gd name="connsiteX4" fmla="*/ 0 w 2116507"/>
              <a:gd name="connsiteY4" fmla="*/ 0 h 1993342"/>
              <a:gd name="connsiteX0" fmla="*/ 0 w 1808146"/>
              <a:gd name="connsiteY0" fmla="*/ 0 h 1993342"/>
              <a:gd name="connsiteX1" fmla="*/ 700704 w 1808146"/>
              <a:gd name="connsiteY1" fmla="*/ 0 h 1993342"/>
              <a:gd name="connsiteX2" fmla="*/ 1808144 w 1808146"/>
              <a:gd name="connsiteY2" fmla="*/ 159354 h 1993342"/>
              <a:gd name="connsiteX3" fmla="*/ 0 w 1808146"/>
              <a:gd name="connsiteY3" fmla="*/ 1993342 h 1993342"/>
              <a:gd name="connsiteX4" fmla="*/ 0 w 1808146"/>
              <a:gd name="connsiteY4" fmla="*/ 0 h 1993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8146" h="1993342">
                <a:moveTo>
                  <a:pt x="0" y="0"/>
                </a:moveTo>
                <a:lnTo>
                  <a:pt x="700704" y="0"/>
                </a:lnTo>
                <a:lnTo>
                  <a:pt x="1808144" y="159354"/>
                </a:lnTo>
                <a:lnTo>
                  <a:pt x="0" y="1993342"/>
                </a:lnTo>
                <a:lnTo>
                  <a:pt x="0" y="0"/>
                </a:lnTo>
                <a:close/>
              </a:path>
            </a:pathLst>
          </a:custGeom>
          <a:solidFill>
            <a:srgbClr val="E9F3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IpsosToolbar_Briefing_Slide" hidden="1">
            <a:extLst>
              <a:ext uri="{FF2B5EF4-FFF2-40B4-BE49-F238E27FC236}">
                <a16:creationId xmlns:a16="http://schemas.microsoft.com/office/drawing/2014/main" id="{31707F8D-C6E4-1CD9-98CF-9F12E487EC4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798589879"/>
              </p:ext>
            </p:extLst>
          </p:nvPr>
        </p:nvGraphicFramePr>
        <p:xfrm>
          <a:off x="0" y="679520"/>
          <a:ext cx="4320000" cy="144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680429793"/>
                    </a:ext>
                  </a:extLst>
                </a:gridCol>
                <a:gridCol w="2736000">
                  <a:extLst>
                    <a:ext uri="{9D8B030D-6E8A-4147-A177-3AD203B41FA5}">
                      <a16:colId xmlns:a16="http://schemas.microsoft.com/office/drawing/2014/main" val="1717690144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 description (filter)</a:t>
                      </a:r>
                    </a:p>
                  </a:txBody>
                  <a:tcPr marL="36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92294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Banner info</a:t>
                      </a:r>
                    </a:p>
                  </a:txBody>
                  <a:tcPr marL="36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17901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Table/Question number/title</a:t>
                      </a:r>
                    </a:p>
                  </a:txBody>
                  <a:tcPr marL="36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28839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Break</a:t>
                      </a:r>
                    </a:p>
                  </a:txBody>
                  <a:tcPr marL="36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22412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Slide/Chart </a:t>
                      </a:r>
                      <a:r>
                        <a:rPr lang="en-US" sz="900" b="0" i="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(if not in library!)</a:t>
                      </a:r>
                    </a:p>
                  </a:txBody>
                  <a:tcPr marL="36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80602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Ranking</a:t>
                      </a:r>
                    </a:p>
                  </a:txBody>
                  <a:tcPr marL="36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035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Sigs</a:t>
                      </a:r>
                    </a:p>
                  </a:txBody>
                  <a:tcPr marL="36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44753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 instruction</a:t>
                      </a:r>
                    </a:p>
                  </a:txBody>
                  <a:tcPr marL="36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981876"/>
                  </a:ext>
                </a:extLst>
              </a:tr>
            </a:tbl>
          </a:graphicData>
        </a:graphic>
      </p:graphicFrame>
      <p:graphicFrame>
        <p:nvGraphicFramePr>
          <p:cNvPr id="3" name="IpsosToolbar_Briefing_General" hidden="1">
            <a:extLst>
              <a:ext uri="{FF2B5EF4-FFF2-40B4-BE49-F238E27FC236}">
                <a16:creationId xmlns:a16="http://schemas.microsoft.com/office/drawing/2014/main" id="{56B5CFFF-DAEE-7A00-887F-D020FD881E80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2211722"/>
              </p:ext>
            </p:extLst>
          </p:nvPr>
        </p:nvGraphicFramePr>
        <p:xfrm>
          <a:off x="0" y="-1"/>
          <a:ext cx="4320000" cy="270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4000">
                  <a:extLst>
                    <a:ext uri="{9D8B030D-6E8A-4147-A177-3AD203B41FA5}">
                      <a16:colId xmlns:a16="http://schemas.microsoft.com/office/drawing/2014/main" val="680429793"/>
                    </a:ext>
                  </a:extLst>
                </a:gridCol>
                <a:gridCol w="2736000">
                  <a:extLst>
                    <a:ext uri="{9D8B030D-6E8A-4147-A177-3AD203B41FA5}">
                      <a16:colId xmlns:a16="http://schemas.microsoft.com/office/drawing/2014/main" val="1717690144"/>
                    </a:ext>
                  </a:extLst>
                </a:gridCol>
              </a:tblGrid>
              <a:tr h="180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TIMINGS &amp; BATCHES </a:t>
                      </a:r>
                      <a:r>
                        <a:rPr lang="en-GB" sz="900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(intermediate deadlines)</a:t>
                      </a:r>
                      <a:r>
                        <a:rPr lang="en-GB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en-GB" sz="1000" b="1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4038169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review moment</a:t>
                      </a:r>
                      <a:endParaRPr lang="en-US" sz="900" b="1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92294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Batch 1, 2, ...</a:t>
                      </a:r>
                      <a:endParaRPr lang="en-US" sz="900" b="1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17901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Deadline full report</a:t>
                      </a:r>
                      <a:endParaRPr lang="en-US" sz="900" b="1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288394"/>
                  </a:ext>
                </a:extLst>
              </a:tr>
              <a:tr h="180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INFO</a:t>
                      </a:r>
                    </a:p>
                  </a:txBody>
                  <a:tcPr marL="36000" marR="36000" marT="0" marB="0" anchor="ctr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0424747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PN</a:t>
                      </a:r>
                      <a:endParaRPr lang="en-US" sz="900" b="1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22412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title</a:t>
                      </a:r>
                      <a:endParaRPr lang="en-US" sz="900" b="1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80602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</a:t>
                      </a:r>
                      <a:endParaRPr lang="en-US" sz="900" b="1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035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leader</a:t>
                      </a:r>
                      <a:endParaRPr lang="en-US" sz="900" b="1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447535"/>
                  </a:ext>
                </a:extLst>
              </a:tr>
              <a:tr h="1800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BRIEFING INSTRUCTIONS</a:t>
                      </a:r>
                    </a:p>
                  </a:txBody>
                  <a:tcPr marL="36000" marR="36000" marT="0" marB="0" anchor="ctr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8112063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Overall project instruction</a:t>
                      </a:r>
                      <a:endParaRPr lang="en-US" sz="900" b="1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72911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Conclusion layout</a:t>
                      </a:r>
                      <a:endParaRPr lang="en-US" sz="900" b="1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20864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 language</a:t>
                      </a:r>
                      <a:endParaRPr lang="en-US" sz="900" b="1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47737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base size indication</a:t>
                      </a:r>
                      <a:endParaRPr lang="en-US" sz="900" b="1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25002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r>
                        <a:rPr lang="en-GB" sz="900" b="1" dirty="0">
                          <a:solidFill>
                            <a:srgbClr val="29292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 instruction</a:t>
                      </a:r>
                      <a:endParaRPr lang="en-US" sz="900" b="1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36000" marT="0" marB="0">
                    <a:lnL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rgbClr val="29292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AE4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981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463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762" userDrawn="1">
          <p15:clr>
            <a:srgbClr val="F26B43"/>
          </p15:clr>
        </p15:guide>
        <p15:guide id="2" pos="33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13" Type="http://schemas.openxmlformats.org/officeDocument/2006/relationships/chart" Target="../charts/chart8.xml"/><Relationship Id="rId18" Type="http://schemas.openxmlformats.org/officeDocument/2006/relationships/image" Target="../media/image13.emf"/><Relationship Id="rId3" Type="http://schemas.openxmlformats.org/officeDocument/2006/relationships/image" Target="../media/image6.emf"/><Relationship Id="rId7" Type="http://schemas.openxmlformats.org/officeDocument/2006/relationships/chart" Target="../charts/chart3.xml"/><Relationship Id="rId12" Type="http://schemas.openxmlformats.org/officeDocument/2006/relationships/chart" Target="../charts/chart7.xml"/><Relationship Id="rId17" Type="http://schemas.openxmlformats.org/officeDocument/2006/relationships/image" Target="../media/image12.emf"/><Relationship Id="rId2" Type="http://schemas.openxmlformats.org/officeDocument/2006/relationships/image" Target="../media/image5.emf"/><Relationship Id="rId16" Type="http://schemas.openxmlformats.org/officeDocument/2006/relationships/image" Target="../media/image11.emf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11" Type="http://schemas.openxmlformats.org/officeDocument/2006/relationships/image" Target="../media/image8.png"/><Relationship Id="rId5" Type="http://schemas.openxmlformats.org/officeDocument/2006/relationships/image" Target="../media/image7.emf"/><Relationship Id="rId15" Type="http://schemas.openxmlformats.org/officeDocument/2006/relationships/image" Target="../media/image10.emf"/><Relationship Id="rId10" Type="http://schemas.openxmlformats.org/officeDocument/2006/relationships/chart" Target="../charts/chart6.xml"/><Relationship Id="rId4" Type="http://schemas.openxmlformats.org/officeDocument/2006/relationships/chart" Target="../charts/chart1.xml"/><Relationship Id="rId9" Type="http://schemas.openxmlformats.org/officeDocument/2006/relationships/chart" Target="../charts/chart5.xml"/><Relationship Id="rId1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4.xml"/><Relationship Id="rId3" Type="http://schemas.openxmlformats.org/officeDocument/2006/relationships/image" Target="../media/image8.png"/><Relationship Id="rId7" Type="http://schemas.openxmlformats.org/officeDocument/2006/relationships/chart" Target="../charts/chart13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2.xml"/><Relationship Id="rId11" Type="http://schemas.openxmlformats.org/officeDocument/2006/relationships/chart" Target="../charts/chart15.xml"/><Relationship Id="rId5" Type="http://schemas.openxmlformats.org/officeDocument/2006/relationships/chart" Target="../charts/chart11.xml"/><Relationship Id="rId10" Type="http://schemas.openxmlformats.org/officeDocument/2006/relationships/image" Target="../media/image22.emf"/><Relationship Id="rId4" Type="http://schemas.openxmlformats.org/officeDocument/2006/relationships/chart" Target="../charts/chart10.xml"/><Relationship Id="rId9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2707F9A1-9485-E7C3-7BD5-2D785F7833F3}"/>
              </a:ext>
            </a:extLst>
          </p:cNvPr>
          <p:cNvSpPr txBox="1"/>
          <p:nvPr/>
        </p:nvSpPr>
        <p:spPr>
          <a:xfrm>
            <a:off x="589964" y="6673126"/>
            <a:ext cx="8110220" cy="307777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GB" sz="1400" b="1" dirty="0">
                <a:solidFill>
                  <a:schemeClr val="accent1"/>
                </a:solidFill>
              </a:rPr>
              <a:t>Awareness of the negative effects of buying counterfeits </a:t>
            </a:r>
            <a:endParaRPr lang="en-US" sz="1400" b="1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B25C375-CCA0-10A6-5E9F-7E7622946C84}"/>
              </a:ext>
            </a:extLst>
          </p:cNvPr>
          <p:cNvSpPr/>
          <p:nvPr/>
        </p:nvSpPr>
        <p:spPr>
          <a:xfrm flipH="1">
            <a:off x="0" y="1952442"/>
            <a:ext cx="7820024" cy="406339"/>
          </a:xfrm>
          <a:prstGeom prst="rect">
            <a:avLst/>
          </a:prstGeom>
          <a:solidFill>
            <a:srgbClr val="E9F3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0" tIns="0" rIns="0" bIns="0" rtlCol="0" anchor="ctr"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INTELLECTUAL PROPERTY - AWARENESS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8AABA9-4BE7-C062-4051-D501A869E282}"/>
              </a:ext>
            </a:extLst>
          </p:cNvPr>
          <p:cNvSpPr/>
          <p:nvPr/>
        </p:nvSpPr>
        <p:spPr>
          <a:xfrm flipH="1">
            <a:off x="0" y="6184933"/>
            <a:ext cx="7820024" cy="406339"/>
          </a:xfrm>
          <a:prstGeom prst="rect">
            <a:avLst/>
          </a:prstGeom>
          <a:solidFill>
            <a:srgbClr val="E9F3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0" tIns="0" rIns="0" bIns="0" rtlCol="0" anchor="ctr"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COUNTERFEIT GOODS</a:t>
            </a:r>
          </a:p>
        </p:txBody>
      </p:sp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C64F392D-B13D-426A-97E1-622413E7C3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43701"/>
              </p:ext>
            </p:extLst>
          </p:nvPr>
        </p:nvGraphicFramePr>
        <p:xfrm>
          <a:off x="4780394" y="3448886"/>
          <a:ext cx="5302395" cy="24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7465">
                  <a:extLst>
                    <a:ext uri="{9D8B030D-6E8A-4147-A177-3AD203B41FA5}">
                      <a16:colId xmlns:a16="http://schemas.microsoft.com/office/drawing/2014/main" val="1707096171"/>
                    </a:ext>
                  </a:extLst>
                </a:gridCol>
                <a:gridCol w="1767465">
                  <a:extLst>
                    <a:ext uri="{9D8B030D-6E8A-4147-A177-3AD203B41FA5}">
                      <a16:colId xmlns:a16="http://schemas.microsoft.com/office/drawing/2014/main" val="1254630414"/>
                    </a:ext>
                  </a:extLst>
                </a:gridCol>
                <a:gridCol w="1767465">
                  <a:extLst>
                    <a:ext uri="{9D8B030D-6E8A-4147-A177-3AD203B41FA5}">
                      <a16:colId xmlns:a16="http://schemas.microsoft.com/office/drawing/2014/main" val="511771969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050" i="0" kern="1200" noProof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100" i="0" kern="1200" noProof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i="0" kern="1200" noProof="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4729216"/>
                  </a:ext>
                </a:extLst>
              </a:tr>
              <a:tr h="1620000"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noProof="0" dirty="0">
                        <a:solidFill>
                          <a:srgbClr val="E9C52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noProof="0" dirty="0">
                        <a:solidFill>
                          <a:srgbClr val="C68005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 noProof="0" dirty="0">
                        <a:solidFill>
                          <a:srgbClr val="C68005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2029415"/>
                  </a:ext>
                </a:extLst>
              </a:tr>
            </a:tbl>
          </a:graphicData>
        </a:graphic>
      </p:graphicFrame>
      <p:graphicFrame>
        <p:nvGraphicFramePr>
          <p:cNvPr id="184" name="Table 183">
            <a:extLst>
              <a:ext uri="{FF2B5EF4-FFF2-40B4-BE49-F238E27FC236}">
                <a16:creationId xmlns:a16="http://schemas.microsoft.com/office/drawing/2014/main" id="{373899A4-5EC3-41BF-9B00-681C9F720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553929"/>
              </p:ext>
            </p:extLst>
          </p:nvPr>
        </p:nvGraphicFramePr>
        <p:xfrm>
          <a:off x="667910" y="7718308"/>
          <a:ext cx="9466689" cy="29594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4573">
                  <a:extLst>
                    <a:ext uri="{9D8B030D-6E8A-4147-A177-3AD203B41FA5}">
                      <a16:colId xmlns:a16="http://schemas.microsoft.com/office/drawing/2014/main" val="224310858"/>
                    </a:ext>
                  </a:extLst>
                </a:gridCol>
                <a:gridCol w="631617">
                  <a:extLst>
                    <a:ext uri="{9D8B030D-6E8A-4147-A177-3AD203B41FA5}">
                      <a16:colId xmlns:a16="http://schemas.microsoft.com/office/drawing/2014/main" val="1992139255"/>
                    </a:ext>
                  </a:extLst>
                </a:gridCol>
                <a:gridCol w="2953229">
                  <a:extLst>
                    <a:ext uri="{9D8B030D-6E8A-4147-A177-3AD203B41FA5}">
                      <a16:colId xmlns:a16="http://schemas.microsoft.com/office/drawing/2014/main" val="3117188439"/>
                    </a:ext>
                  </a:extLst>
                </a:gridCol>
                <a:gridCol w="633459">
                  <a:extLst>
                    <a:ext uri="{9D8B030D-6E8A-4147-A177-3AD203B41FA5}">
                      <a16:colId xmlns:a16="http://schemas.microsoft.com/office/drawing/2014/main" val="559405611"/>
                    </a:ext>
                  </a:extLst>
                </a:gridCol>
                <a:gridCol w="2953811">
                  <a:extLst>
                    <a:ext uri="{9D8B030D-6E8A-4147-A177-3AD203B41FA5}">
                      <a16:colId xmlns:a16="http://schemas.microsoft.com/office/drawing/2014/main" val="3984689187"/>
                    </a:ext>
                  </a:extLst>
                </a:gridCol>
              </a:tblGrid>
              <a:tr h="98649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6920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E8E3B"/>
                        </a:solidFill>
                        <a:effectLst/>
                        <a:uLnTx/>
                        <a:uFillTx/>
                        <a:latin typeface="Open Sans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6E8E3B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6920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E8E3B"/>
                        </a:solidFill>
                        <a:effectLst/>
                        <a:uLnTx/>
                        <a:uFillTx/>
                        <a:latin typeface="Open Sans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8064752"/>
                  </a:ext>
                </a:extLst>
              </a:tr>
              <a:tr h="98649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6920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E8E3B"/>
                        </a:solidFill>
                        <a:effectLst/>
                        <a:uLnTx/>
                        <a:uFillTx/>
                        <a:latin typeface="Open Sans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rgbClr val="6E8E3B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6920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E8E3B"/>
                        </a:solidFill>
                        <a:effectLst/>
                        <a:uLnTx/>
                        <a:uFillTx/>
                        <a:latin typeface="Open Sans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414392"/>
                  </a:ext>
                </a:extLst>
              </a:tr>
              <a:tr h="98649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2000" marR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6920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E8E3B"/>
                        </a:solidFill>
                        <a:effectLst/>
                        <a:uLnTx/>
                        <a:uFillTx/>
                        <a:latin typeface="Open Sans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1" i="0" u="none" strike="noStrike" dirty="0">
                        <a:solidFill>
                          <a:srgbClr val="6E8E3B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6920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E8E3B"/>
                        </a:solidFill>
                        <a:effectLst/>
                        <a:uLnTx/>
                        <a:uFillTx/>
                        <a:latin typeface="Open Sans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58137"/>
                  </a:ext>
                </a:extLst>
              </a:tr>
            </a:tbl>
          </a:graphicData>
        </a:graphic>
      </p:graphicFrame>
      <p:pic>
        <p:nvPicPr>
          <p:cNvPr id="17" name="Picture 16">
            <a:extLst>
              <a:ext uri="{FF2B5EF4-FFF2-40B4-BE49-F238E27FC236}">
                <a16:creationId xmlns:a16="http://schemas.microsoft.com/office/drawing/2014/main" id="{5508372B-3CD7-51E1-3455-8FEF7C7A010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931966" y="7710688"/>
            <a:ext cx="695325" cy="29813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591FA9A-A944-4EC1-9828-5D0ECBB4C61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519173" y="7710688"/>
            <a:ext cx="695325" cy="2981325"/>
          </a:xfrm>
          <a:prstGeom prst="rect">
            <a:avLst/>
          </a:prstGeom>
        </p:spPr>
      </p:pic>
      <p:sp>
        <p:nvSpPr>
          <p:cNvPr id="90" name="Oval 89">
            <a:extLst>
              <a:ext uri="{FF2B5EF4-FFF2-40B4-BE49-F238E27FC236}">
                <a16:creationId xmlns:a16="http://schemas.microsoft.com/office/drawing/2014/main" id="{8AB49F75-6899-48B2-99CC-E4A6E2895CFE}"/>
              </a:ext>
            </a:extLst>
          </p:cNvPr>
          <p:cNvSpPr/>
          <p:nvPr/>
        </p:nvSpPr>
        <p:spPr>
          <a:xfrm>
            <a:off x="789156" y="4083783"/>
            <a:ext cx="1350854" cy="13508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D5CF88C-902B-1088-969D-565C114FFE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5809566"/>
              </p:ext>
            </p:extLst>
          </p:nvPr>
        </p:nvGraphicFramePr>
        <p:xfrm>
          <a:off x="441047" y="3845214"/>
          <a:ext cx="2027235" cy="185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6" name="Picture 25">
            <a:extLst>
              <a:ext uri="{FF2B5EF4-FFF2-40B4-BE49-F238E27FC236}">
                <a16:creationId xmlns:a16="http://schemas.microsoft.com/office/drawing/2014/main" id="{4DEAD30D-C5B5-E661-1BC6-4F5EA377B746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78364" y="4473460"/>
            <a:ext cx="1752600" cy="571500"/>
          </a:xfrm>
          <a:prstGeom prst="rect">
            <a:avLst/>
          </a:prstGeom>
        </p:spPr>
      </p:pic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88AC4D75-A423-AB99-1A22-F2730362ED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0936573"/>
              </p:ext>
            </p:extLst>
          </p:nvPr>
        </p:nvGraphicFramePr>
        <p:xfrm>
          <a:off x="631521" y="12146516"/>
          <a:ext cx="2014611" cy="2440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27B9C2AB-7887-DB72-599E-D0F756BCC4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0883208"/>
              </p:ext>
            </p:extLst>
          </p:nvPr>
        </p:nvGraphicFramePr>
        <p:xfrm>
          <a:off x="2630463" y="12146516"/>
          <a:ext cx="2014611" cy="2440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48D328B8-DBF7-CC88-EFE3-4EDD1BDEFF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702787"/>
              </p:ext>
            </p:extLst>
          </p:nvPr>
        </p:nvGraphicFramePr>
        <p:xfrm>
          <a:off x="5188177" y="11985901"/>
          <a:ext cx="5004000" cy="2603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4000">
                  <a:extLst>
                    <a:ext uri="{9D8B030D-6E8A-4147-A177-3AD203B41FA5}">
                      <a16:colId xmlns:a16="http://schemas.microsoft.com/office/drawing/2014/main" val="224310858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559405611"/>
                    </a:ext>
                  </a:extLst>
                </a:gridCol>
              </a:tblGrid>
              <a:tr h="867945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endParaRPr lang="en-US" sz="1100" b="0" i="0" u="none" strike="noStrike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200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8064752"/>
                  </a:ext>
                </a:extLst>
              </a:tr>
              <a:tr h="867945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endParaRPr lang="en-US" sz="1100" b="0" i="0" u="none" strike="noStrike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200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414392"/>
                  </a:ext>
                </a:extLst>
              </a:tr>
              <a:tr h="867945">
                <a:tc>
                  <a:txBody>
                    <a:bodyPr/>
                    <a:lstStyle/>
                    <a:p>
                      <a:pPr algn="l" fontAlgn="b">
                        <a:lnSpc>
                          <a:spcPct val="90000"/>
                        </a:lnSpc>
                      </a:pPr>
                      <a:endParaRPr lang="en-US" sz="1100" b="0" i="0" u="none" strike="noStrike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200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58137"/>
                  </a:ext>
                </a:extLst>
              </a:tr>
            </a:tbl>
          </a:graphicData>
        </a:graphic>
      </p:graphicFrame>
      <p:grpSp>
        <p:nvGrpSpPr>
          <p:cNvPr id="167" name="Group 166">
            <a:extLst>
              <a:ext uri="{FF2B5EF4-FFF2-40B4-BE49-F238E27FC236}">
                <a16:creationId xmlns:a16="http://schemas.microsoft.com/office/drawing/2014/main" id="{CF5AECD4-BAC5-B303-6A80-92D4EACB913B}"/>
              </a:ext>
            </a:extLst>
          </p:cNvPr>
          <p:cNvGrpSpPr/>
          <p:nvPr/>
        </p:nvGrpSpPr>
        <p:grpSpPr>
          <a:xfrm>
            <a:off x="7142855" y="13974897"/>
            <a:ext cx="3019823" cy="483797"/>
            <a:chOff x="7113355" y="12131148"/>
            <a:chExt cx="3019823" cy="483797"/>
          </a:xfrm>
        </p:grpSpPr>
        <p:sp>
          <p:nvSpPr>
            <p:cNvPr id="168" name="Rectangle: Rounded Corners 167">
              <a:extLst>
                <a:ext uri="{FF2B5EF4-FFF2-40B4-BE49-F238E27FC236}">
                  <a16:creationId xmlns:a16="http://schemas.microsoft.com/office/drawing/2014/main" id="{EEBBFE61-98F9-3E01-8908-5F632CDA3A64}"/>
                </a:ext>
              </a:extLst>
            </p:cNvPr>
            <p:cNvSpPr/>
            <p:nvPr/>
          </p:nvSpPr>
          <p:spPr>
            <a:xfrm>
              <a:off x="7113355" y="12131148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Rectangle: Rounded Corners 168">
              <a:extLst>
                <a:ext uri="{FF2B5EF4-FFF2-40B4-BE49-F238E27FC236}">
                  <a16:creationId xmlns:a16="http://schemas.microsoft.com/office/drawing/2014/main" id="{AB25EF9A-6CB0-3FA6-6CD7-018CB423E096}"/>
                </a:ext>
              </a:extLst>
            </p:cNvPr>
            <p:cNvSpPr/>
            <p:nvPr/>
          </p:nvSpPr>
          <p:spPr>
            <a:xfrm>
              <a:off x="7113355" y="12434945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E21A8AB8-DEB2-EC05-A1C4-DF4F28EACFA8}"/>
              </a:ext>
            </a:extLst>
          </p:cNvPr>
          <p:cNvGrpSpPr/>
          <p:nvPr/>
        </p:nvGrpSpPr>
        <p:grpSpPr>
          <a:xfrm>
            <a:off x="7142855" y="13058829"/>
            <a:ext cx="3019823" cy="483797"/>
            <a:chOff x="7113355" y="12131148"/>
            <a:chExt cx="3019823" cy="483797"/>
          </a:xfrm>
        </p:grpSpPr>
        <p:sp>
          <p:nvSpPr>
            <p:cNvPr id="165" name="Rectangle: Rounded Corners 164">
              <a:extLst>
                <a:ext uri="{FF2B5EF4-FFF2-40B4-BE49-F238E27FC236}">
                  <a16:creationId xmlns:a16="http://schemas.microsoft.com/office/drawing/2014/main" id="{7C1FCDC3-A051-FF61-8C37-C3EE55F11970}"/>
                </a:ext>
              </a:extLst>
            </p:cNvPr>
            <p:cNvSpPr/>
            <p:nvPr/>
          </p:nvSpPr>
          <p:spPr>
            <a:xfrm>
              <a:off x="7113355" y="12131148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Rectangle: Rounded Corners 165">
              <a:extLst>
                <a:ext uri="{FF2B5EF4-FFF2-40B4-BE49-F238E27FC236}">
                  <a16:creationId xmlns:a16="http://schemas.microsoft.com/office/drawing/2014/main" id="{6EF24495-915D-F582-FDA7-870E23BE9BAB}"/>
                </a:ext>
              </a:extLst>
            </p:cNvPr>
            <p:cNvSpPr/>
            <p:nvPr/>
          </p:nvSpPr>
          <p:spPr>
            <a:xfrm>
              <a:off x="7113355" y="12434945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1FBDE1CC-74B6-C6A9-1CA4-8234083B8945}"/>
              </a:ext>
            </a:extLst>
          </p:cNvPr>
          <p:cNvGrpSpPr/>
          <p:nvPr/>
        </p:nvGrpSpPr>
        <p:grpSpPr>
          <a:xfrm>
            <a:off x="7142855" y="12146516"/>
            <a:ext cx="3019823" cy="483797"/>
            <a:chOff x="7113355" y="12131148"/>
            <a:chExt cx="3019823" cy="483797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61F8CFE1-24D0-BB1D-E11F-D82C3486C54C}"/>
                </a:ext>
              </a:extLst>
            </p:cNvPr>
            <p:cNvSpPr/>
            <p:nvPr/>
          </p:nvSpPr>
          <p:spPr>
            <a:xfrm>
              <a:off x="7113355" y="12131148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1" name="Rectangle: Rounded Corners 150">
              <a:extLst>
                <a:ext uri="{FF2B5EF4-FFF2-40B4-BE49-F238E27FC236}">
                  <a16:creationId xmlns:a16="http://schemas.microsoft.com/office/drawing/2014/main" id="{00AC5584-0728-62DF-646D-1C041238A607}"/>
                </a:ext>
              </a:extLst>
            </p:cNvPr>
            <p:cNvSpPr/>
            <p:nvPr/>
          </p:nvSpPr>
          <p:spPr>
            <a:xfrm>
              <a:off x="7113355" y="12434945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148" name="Chart 147">
            <a:extLst>
              <a:ext uri="{FF2B5EF4-FFF2-40B4-BE49-F238E27FC236}">
                <a16:creationId xmlns:a16="http://schemas.microsoft.com/office/drawing/2014/main" id="{C87DDD66-284B-AF66-7B48-7A9B361F57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8270358"/>
              </p:ext>
            </p:extLst>
          </p:nvPr>
        </p:nvGraphicFramePr>
        <p:xfrm>
          <a:off x="7113355" y="11982893"/>
          <a:ext cx="3078822" cy="26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83" name="Chart 182">
            <a:extLst>
              <a:ext uri="{FF2B5EF4-FFF2-40B4-BE49-F238E27FC236}">
                <a16:creationId xmlns:a16="http://schemas.microsoft.com/office/drawing/2014/main" id="{64FCBDA2-305E-4BB6-8E15-5C00C7FC4D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5250072"/>
              </p:ext>
            </p:extLst>
          </p:nvPr>
        </p:nvGraphicFramePr>
        <p:xfrm>
          <a:off x="3619673" y="7718308"/>
          <a:ext cx="2937600" cy="2959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97" name="Oval 96">
            <a:extLst>
              <a:ext uri="{FF2B5EF4-FFF2-40B4-BE49-F238E27FC236}">
                <a16:creationId xmlns:a16="http://schemas.microsoft.com/office/drawing/2014/main" id="{00542F0D-C839-4B1B-A6F8-A5A3E2D71FC7}"/>
              </a:ext>
            </a:extLst>
          </p:cNvPr>
          <p:cNvSpPr/>
          <p:nvPr/>
        </p:nvSpPr>
        <p:spPr>
          <a:xfrm>
            <a:off x="2630463" y="4083783"/>
            <a:ext cx="1350854" cy="13508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graphicFrame>
        <p:nvGraphicFramePr>
          <p:cNvPr id="36" name="Chart 35">
            <a:extLst>
              <a:ext uri="{FF2B5EF4-FFF2-40B4-BE49-F238E27FC236}">
                <a16:creationId xmlns:a16="http://schemas.microsoft.com/office/drawing/2014/main" id="{0C74DD4E-F3A4-48D8-9196-799BFF6276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4895938"/>
              </p:ext>
            </p:extLst>
          </p:nvPr>
        </p:nvGraphicFramePr>
        <p:xfrm>
          <a:off x="2246624" y="3845214"/>
          <a:ext cx="2027235" cy="185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72" name="Right Triangle 71">
            <a:extLst>
              <a:ext uri="{FF2B5EF4-FFF2-40B4-BE49-F238E27FC236}">
                <a16:creationId xmlns:a16="http://schemas.microsoft.com/office/drawing/2014/main" id="{3B76E692-A042-4BC9-9BBE-C337FD1A5178}"/>
              </a:ext>
            </a:extLst>
          </p:cNvPr>
          <p:cNvSpPr/>
          <p:nvPr/>
        </p:nvSpPr>
        <p:spPr>
          <a:xfrm rot="5843855" flipH="1">
            <a:off x="7769142" y="1835781"/>
            <a:ext cx="338174" cy="438776"/>
          </a:xfrm>
          <a:prstGeom prst="rtTriangle">
            <a:avLst/>
          </a:prstGeom>
          <a:solidFill>
            <a:srgbClr val="B1D0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CE483428-FC8A-447C-9867-19B6F7B6E7B7}"/>
              </a:ext>
            </a:extLst>
          </p:cNvPr>
          <p:cNvGrpSpPr/>
          <p:nvPr/>
        </p:nvGrpSpPr>
        <p:grpSpPr>
          <a:xfrm rot="1965688">
            <a:off x="133822" y="2172943"/>
            <a:ext cx="404194" cy="379864"/>
            <a:chOff x="1923699" y="3139048"/>
            <a:chExt cx="402784" cy="379864"/>
          </a:xfrm>
        </p:grpSpPr>
        <p:sp>
          <p:nvSpPr>
            <p:cNvPr id="75" name="Right Triangle 74">
              <a:extLst>
                <a:ext uri="{FF2B5EF4-FFF2-40B4-BE49-F238E27FC236}">
                  <a16:creationId xmlns:a16="http://schemas.microsoft.com/office/drawing/2014/main" id="{328355DC-631E-48B7-8AB6-BC84D314B6F7}"/>
                </a:ext>
              </a:extLst>
            </p:cNvPr>
            <p:cNvSpPr/>
            <p:nvPr/>
          </p:nvSpPr>
          <p:spPr>
            <a:xfrm rot="15371971" flipH="1">
              <a:off x="2013572" y="3231576"/>
              <a:ext cx="259558" cy="315114"/>
            </a:xfrm>
            <a:prstGeom prst="rtTriangle">
              <a:avLst/>
            </a:prstGeom>
            <a:solidFill>
              <a:srgbClr val="2DB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Right Triangle 75">
              <a:extLst>
                <a:ext uri="{FF2B5EF4-FFF2-40B4-BE49-F238E27FC236}">
                  <a16:creationId xmlns:a16="http://schemas.microsoft.com/office/drawing/2014/main" id="{8B2C8056-F7C1-4092-ACB8-EA30834C0A65}"/>
                </a:ext>
              </a:extLst>
            </p:cNvPr>
            <p:cNvSpPr/>
            <p:nvPr/>
          </p:nvSpPr>
          <p:spPr>
            <a:xfrm rot="12440237" flipH="1">
              <a:off x="1923699" y="3139048"/>
              <a:ext cx="402784" cy="332593"/>
            </a:xfrm>
            <a:prstGeom prst="rtTriangle">
              <a:avLst/>
            </a:prstGeom>
            <a:solidFill>
              <a:srgbClr val="3EC7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4" name="Right Triangle 73">
            <a:extLst>
              <a:ext uri="{FF2B5EF4-FFF2-40B4-BE49-F238E27FC236}">
                <a16:creationId xmlns:a16="http://schemas.microsoft.com/office/drawing/2014/main" id="{373E9819-3428-4607-9375-411142ADE059}"/>
              </a:ext>
            </a:extLst>
          </p:cNvPr>
          <p:cNvSpPr/>
          <p:nvPr/>
        </p:nvSpPr>
        <p:spPr>
          <a:xfrm rot="11642178" flipH="1">
            <a:off x="7473423" y="1985339"/>
            <a:ext cx="684278" cy="247774"/>
          </a:xfrm>
          <a:prstGeom prst="rtTriangle">
            <a:avLst/>
          </a:prstGeom>
          <a:solidFill>
            <a:srgbClr val="88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Right Triangle 111">
            <a:extLst>
              <a:ext uri="{FF2B5EF4-FFF2-40B4-BE49-F238E27FC236}">
                <a16:creationId xmlns:a16="http://schemas.microsoft.com/office/drawing/2014/main" id="{810A4347-CC33-4AFE-B89E-22E7C3C5A38F}"/>
              </a:ext>
            </a:extLst>
          </p:cNvPr>
          <p:cNvSpPr/>
          <p:nvPr/>
        </p:nvSpPr>
        <p:spPr>
          <a:xfrm rot="5843855" flipH="1">
            <a:off x="7769142" y="6068272"/>
            <a:ext cx="338174" cy="438776"/>
          </a:xfrm>
          <a:prstGeom prst="rtTriangle">
            <a:avLst/>
          </a:prstGeom>
          <a:solidFill>
            <a:srgbClr val="B1D0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3348DAE1-1F0F-4AB9-B4D0-8DEB5BECC0E4}"/>
              </a:ext>
            </a:extLst>
          </p:cNvPr>
          <p:cNvGrpSpPr/>
          <p:nvPr/>
        </p:nvGrpSpPr>
        <p:grpSpPr>
          <a:xfrm rot="1965688">
            <a:off x="133822" y="6405434"/>
            <a:ext cx="404194" cy="379864"/>
            <a:chOff x="1923699" y="3139048"/>
            <a:chExt cx="402784" cy="379864"/>
          </a:xfrm>
        </p:grpSpPr>
        <p:sp>
          <p:nvSpPr>
            <p:cNvPr id="114" name="Right Triangle 113">
              <a:extLst>
                <a:ext uri="{FF2B5EF4-FFF2-40B4-BE49-F238E27FC236}">
                  <a16:creationId xmlns:a16="http://schemas.microsoft.com/office/drawing/2014/main" id="{EA37691F-11D3-479B-AFD2-8965E0130A88}"/>
                </a:ext>
              </a:extLst>
            </p:cNvPr>
            <p:cNvSpPr/>
            <p:nvPr/>
          </p:nvSpPr>
          <p:spPr>
            <a:xfrm rot="15371971" flipH="1">
              <a:off x="2013572" y="3231576"/>
              <a:ext cx="259558" cy="315114"/>
            </a:xfrm>
            <a:prstGeom prst="rtTriangle">
              <a:avLst/>
            </a:prstGeom>
            <a:solidFill>
              <a:srgbClr val="2DB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Right Triangle 114">
              <a:extLst>
                <a:ext uri="{FF2B5EF4-FFF2-40B4-BE49-F238E27FC236}">
                  <a16:creationId xmlns:a16="http://schemas.microsoft.com/office/drawing/2014/main" id="{4B8E80E6-660A-4176-AA32-5526A83CCD01}"/>
                </a:ext>
              </a:extLst>
            </p:cNvPr>
            <p:cNvSpPr/>
            <p:nvPr/>
          </p:nvSpPr>
          <p:spPr>
            <a:xfrm rot="12440237" flipH="1">
              <a:off x="1923699" y="3139048"/>
              <a:ext cx="402784" cy="332593"/>
            </a:xfrm>
            <a:prstGeom prst="rtTriangle">
              <a:avLst/>
            </a:prstGeom>
            <a:solidFill>
              <a:srgbClr val="3EC7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6" name="Right Triangle 115">
            <a:extLst>
              <a:ext uri="{FF2B5EF4-FFF2-40B4-BE49-F238E27FC236}">
                <a16:creationId xmlns:a16="http://schemas.microsoft.com/office/drawing/2014/main" id="{E45691B6-5BF9-4C33-BC02-A8490E387CED}"/>
              </a:ext>
            </a:extLst>
          </p:cNvPr>
          <p:cNvSpPr/>
          <p:nvPr/>
        </p:nvSpPr>
        <p:spPr>
          <a:xfrm rot="11642178" flipH="1">
            <a:off x="7473423" y="6217830"/>
            <a:ext cx="684278" cy="247774"/>
          </a:xfrm>
          <a:prstGeom prst="rtTriangle">
            <a:avLst/>
          </a:prstGeom>
          <a:solidFill>
            <a:srgbClr val="2DB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0456215A-2BFA-43C3-9645-15A78CD19230}"/>
              </a:ext>
            </a:extLst>
          </p:cNvPr>
          <p:cNvSpPr/>
          <p:nvPr/>
        </p:nvSpPr>
        <p:spPr>
          <a:xfrm>
            <a:off x="719801" y="6743420"/>
            <a:ext cx="5572715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 </a:t>
            </a:r>
          </a:p>
        </p:txBody>
      </p:sp>
      <p:graphicFrame>
        <p:nvGraphicFramePr>
          <p:cNvPr id="185" name="Table 184">
            <a:extLst>
              <a:ext uri="{FF2B5EF4-FFF2-40B4-BE49-F238E27FC236}">
                <a16:creationId xmlns:a16="http://schemas.microsoft.com/office/drawing/2014/main" id="{8938F0B9-9C4C-4E1C-BD04-07159EAD44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200754"/>
              </p:ext>
            </p:extLst>
          </p:nvPr>
        </p:nvGraphicFramePr>
        <p:xfrm>
          <a:off x="720336" y="7057570"/>
          <a:ext cx="1373009" cy="609600"/>
        </p:xfrm>
        <a:graphic>
          <a:graphicData uri="http://schemas.openxmlformats.org/drawingml/2006/table">
            <a:tbl>
              <a:tblPr/>
              <a:tblGrid>
                <a:gridCol w="196144">
                  <a:extLst>
                    <a:ext uri="{9D8B030D-6E8A-4147-A177-3AD203B41FA5}">
                      <a16:colId xmlns:a16="http://schemas.microsoft.com/office/drawing/2014/main" val="2354454430"/>
                    </a:ext>
                  </a:extLst>
                </a:gridCol>
                <a:gridCol w="1176865">
                  <a:extLst>
                    <a:ext uri="{9D8B030D-6E8A-4147-A177-3AD203B41FA5}">
                      <a16:colId xmlns:a16="http://schemas.microsoft.com/office/drawing/2014/main" val="2015932734"/>
                    </a:ext>
                  </a:extLst>
                </a:gridCol>
              </a:tblGrid>
              <a:tr h="106080">
                <a:tc>
                  <a:txBody>
                    <a:bodyPr/>
                    <a:lstStyle>
                      <a:lvl1pPr marL="0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54415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08830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632464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17661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72077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264928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809083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35323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E8E3B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 </a:t>
                      </a:r>
                      <a:endParaRPr lang="en-US" sz="9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Totally agree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7097788"/>
                  </a:ext>
                </a:extLst>
              </a:tr>
              <a:tr h="138321">
                <a:tc>
                  <a:txBody>
                    <a:bodyPr/>
                    <a:lstStyle/>
                    <a:p>
                      <a:pPr algn="l"/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5B8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endParaRPr lang="en-US" sz="900" dirty="0">
                        <a:solidFill>
                          <a:srgbClr val="95B85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Tend to agree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7964259"/>
                  </a:ext>
                </a:extLst>
              </a:tr>
              <a:tr h="106080">
                <a:tc>
                  <a:txBody>
                    <a:bodyPr/>
                    <a:lstStyle/>
                    <a:p>
                      <a:pPr marL="0" marR="0" lvl="0" indent="0" algn="l" defTabSz="69732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68005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endParaRPr lang="en-US" sz="900" dirty="0">
                        <a:solidFill>
                          <a:srgbClr val="C68005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Tend to disagree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8566398"/>
                  </a:ext>
                </a:extLst>
              </a:tr>
              <a:tr h="106080">
                <a:tc>
                  <a:txBody>
                    <a:bodyPr/>
                    <a:lstStyle>
                      <a:lvl1pPr marL="0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54415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08830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632464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17661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72077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264928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809083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35323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9333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endParaRPr lang="en-US" sz="900" dirty="0">
                        <a:solidFill>
                          <a:srgbClr val="993333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Totally disagree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6978870"/>
                  </a:ext>
                </a:extLst>
              </a:tr>
            </a:tbl>
          </a:graphicData>
        </a:graphic>
      </p:graphicFrame>
      <p:sp>
        <p:nvSpPr>
          <p:cNvPr id="24" name="Arrow: Pentagon 23">
            <a:extLst>
              <a:ext uri="{FF2B5EF4-FFF2-40B4-BE49-F238E27FC236}">
                <a16:creationId xmlns:a16="http://schemas.microsoft.com/office/drawing/2014/main" id="{D5992271-07C6-AF6D-AF1E-13CC1AD72345}"/>
              </a:ext>
            </a:extLst>
          </p:cNvPr>
          <p:cNvSpPr/>
          <p:nvPr/>
        </p:nvSpPr>
        <p:spPr>
          <a:xfrm rot="5400000">
            <a:off x="8580891" y="-245782"/>
            <a:ext cx="785449" cy="1277013"/>
          </a:xfrm>
          <a:prstGeom prst="homePlate">
            <a:avLst>
              <a:gd name="adj" fmla="val 30594"/>
            </a:avLst>
          </a:prstGeom>
          <a:solidFill>
            <a:srgbClr val="E9F3FC"/>
          </a:solidFill>
          <a:ln>
            <a:noFill/>
          </a:ln>
          <a:effectLst>
            <a:outerShdw dist="38100" dir="2700000" algn="tl" rotWithShape="0">
              <a:srgbClr val="B1D0ED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709F725-F864-C434-00B6-B65A5B8A5C12}"/>
              </a:ext>
            </a:extLst>
          </p:cNvPr>
          <p:cNvPicPr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3099618" y="3543705"/>
            <a:ext cx="321247" cy="321247"/>
          </a:xfrm>
          <a:prstGeom prst="rect">
            <a:avLst/>
          </a:prstGeom>
        </p:spPr>
      </p:pic>
      <p:graphicFrame>
        <p:nvGraphicFramePr>
          <p:cNvPr id="50" name="Chart 49">
            <a:extLst>
              <a:ext uri="{FF2B5EF4-FFF2-40B4-BE49-F238E27FC236}">
                <a16:creationId xmlns:a16="http://schemas.microsoft.com/office/drawing/2014/main" id="{1DBD54E2-B394-76B4-11B2-23DFC45665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9948681"/>
              </p:ext>
            </p:extLst>
          </p:nvPr>
        </p:nvGraphicFramePr>
        <p:xfrm>
          <a:off x="4728582" y="4369286"/>
          <a:ext cx="5406018" cy="1586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pic>
        <p:nvPicPr>
          <p:cNvPr id="109" name="Picture 108">
            <a:extLst>
              <a:ext uri="{FF2B5EF4-FFF2-40B4-BE49-F238E27FC236}">
                <a16:creationId xmlns:a16="http://schemas.microsoft.com/office/drawing/2014/main" id="{96B817A1-A261-91EC-5D14-1B63C2B4F2F1}"/>
              </a:ext>
            </a:extLst>
          </p:cNvPr>
          <p:cNvPicPr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3377156" y="13075187"/>
            <a:ext cx="521225" cy="521225"/>
          </a:xfrm>
          <a:prstGeom prst="rect">
            <a:avLst/>
          </a:prstGeom>
        </p:spPr>
      </p:pic>
      <p:pic>
        <p:nvPicPr>
          <p:cNvPr id="119" name="Picture 118">
            <a:extLst>
              <a:ext uri="{FF2B5EF4-FFF2-40B4-BE49-F238E27FC236}">
                <a16:creationId xmlns:a16="http://schemas.microsoft.com/office/drawing/2014/main" id="{6FEFC639-D27C-753B-9D01-6D22E0E07022}"/>
              </a:ext>
            </a:extLst>
          </p:cNvPr>
          <p:cNvPicPr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8505176" y="7331079"/>
            <a:ext cx="321247" cy="321247"/>
          </a:xfrm>
          <a:prstGeom prst="rect">
            <a:avLst/>
          </a:prstGeom>
        </p:spPr>
      </p:pic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2AEAA8F0-B799-61B6-9CC0-4BA5A4443D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475429"/>
              </p:ext>
            </p:extLst>
          </p:nvPr>
        </p:nvGraphicFramePr>
        <p:xfrm>
          <a:off x="719801" y="11632540"/>
          <a:ext cx="1248147" cy="189860"/>
        </p:xfrm>
        <a:graphic>
          <a:graphicData uri="http://schemas.openxmlformats.org/drawingml/2006/table">
            <a:tbl>
              <a:tblPr/>
              <a:tblGrid>
                <a:gridCol w="629853">
                  <a:extLst>
                    <a:ext uri="{9D8B030D-6E8A-4147-A177-3AD203B41FA5}">
                      <a16:colId xmlns:a16="http://schemas.microsoft.com/office/drawing/2014/main" val="3529629638"/>
                    </a:ext>
                  </a:extLst>
                </a:gridCol>
                <a:gridCol w="618294">
                  <a:extLst>
                    <a:ext uri="{9D8B030D-6E8A-4147-A177-3AD203B41FA5}">
                      <a16:colId xmlns:a16="http://schemas.microsoft.com/office/drawing/2014/main" val="1625777660"/>
                    </a:ext>
                  </a:extLst>
                </a:gridCol>
              </a:tblGrid>
              <a:tr h="189860">
                <a:tc>
                  <a:txBody>
                    <a:bodyPr/>
                    <a:lstStyle>
                      <a:lvl1pPr marL="0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54415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08830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632464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17661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72077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264928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809083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35323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 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Yes</a:t>
                      </a:r>
                      <a:r>
                        <a:rPr lang="en-US" sz="1200" b="0" i="0" u="none" strike="noStrike" kern="1200" noProof="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 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2505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No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9359644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929EA77E-1B2F-9EF2-8612-78D0C16BD9D1}"/>
              </a:ext>
            </a:extLst>
          </p:cNvPr>
          <p:cNvSpPr/>
          <p:nvPr/>
        </p:nvSpPr>
        <p:spPr>
          <a:xfrm>
            <a:off x="5785548" y="6746223"/>
            <a:ext cx="1266305" cy="161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050" i="1" dirty="0">
                <a:solidFill>
                  <a:schemeClr val="accent1"/>
                </a:solidFill>
              </a:rPr>
              <a:t>Top 3 items</a:t>
            </a:r>
          </a:p>
        </p:txBody>
      </p:sp>
      <p:graphicFrame>
        <p:nvGraphicFramePr>
          <p:cNvPr id="48" name="Chart 47">
            <a:extLst>
              <a:ext uri="{FF2B5EF4-FFF2-40B4-BE49-F238E27FC236}">
                <a16:creationId xmlns:a16="http://schemas.microsoft.com/office/drawing/2014/main" id="{0D4AFA9D-09E1-B869-13C7-D242BEA6E1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5666468"/>
              </p:ext>
            </p:extLst>
          </p:nvPr>
        </p:nvGraphicFramePr>
        <p:xfrm>
          <a:off x="7196999" y="7718308"/>
          <a:ext cx="2937600" cy="2959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CF550BD5-E9C8-1FCE-A44D-E6F7C20A3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704503"/>
              </p:ext>
            </p:extLst>
          </p:nvPr>
        </p:nvGraphicFramePr>
        <p:xfrm>
          <a:off x="8620432" y="2979174"/>
          <a:ext cx="1514169" cy="379720"/>
        </p:xfrm>
        <a:graphic>
          <a:graphicData uri="http://schemas.openxmlformats.org/drawingml/2006/table">
            <a:tbl>
              <a:tblPr/>
              <a:tblGrid>
                <a:gridCol w="1514169">
                  <a:extLst>
                    <a:ext uri="{9D8B030D-6E8A-4147-A177-3AD203B41FA5}">
                      <a16:colId xmlns:a16="http://schemas.microsoft.com/office/drawing/2014/main" val="3529629638"/>
                    </a:ext>
                  </a:extLst>
                </a:gridCol>
              </a:tblGrid>
              <a:tr h="189860">
                <a:tc>
                  <a:txBody>
                    <a:bodyPr/>
                    <a:lstStyle>
                      <a:lvl1pPr marL="0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54415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08830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632464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17661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72077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264928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809083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35323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endParaRPr lang="en-US" sz="12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9359644"/>
                  </a:ext>
                </a:extLst>
              </a:tr>
              <a:tr h="189860"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8FD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Open Sans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 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2505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European Union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Open Sans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38792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95079B2-D7FF-7BE8-0EB9-1BB09AF3B5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044724"/>
              </p:ext>
            </p:extLst>
          </p:nvPr>
        </p:nvGraphicFramePr>
        <p:xfrm>
          <a:off x="8620432" y="11477366"/>
          <a:ext cx="1514169" cy="379720"/>
        </p:xfrm>
        <a:graphic>
          <a:graphicData uri="http://schemas.openxmlformats.org/drawingml/2006/table">
            <a:tbl>
              <a:tblPr/>
              <a:tblGrid>
                <a:gridCol w="1514169">
                  <a:extLst>
                    <a:ext uri="{9D8B030D-6E8A-4147-A177-3AD203B41FA5}">
                      <a16:colId xmlns:a16="http://schemas.microsoft.com/office/drawing/2014/main" val="3529629638"/>
                    </a:ext>
                  </a:extLst>
                </a:gridCol>
              </a:tblGrid>
              <a:tr h="189860">
                <a:tc>
                  <a:txBody>
                    <a:bodyPr/>
                    <a:lstStyle>
                      <a:lvl1pPr marL="0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54415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08830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632464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17661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72077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264928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809083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35323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endParaRPr lang="en-US" sz="12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9359644"/>
                  </a:ext>
                </a:extLst>
              </a:tr>
              <a:tr h="189860"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8FD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Open Sans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 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2505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European Union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Open Sans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387928"/>
                  </a:ext>
                </a:extLst>
              </a:tr>
            </a:tbl>
          </a:graphicData>
        </a:graphic>
      </p:graphicFrame>
      <p:pic>
        <p:nvPicPr>
          <p:cNvPr id="31" name="Picture 30">
            <a:extLst>
              <a:ext uri="{FF2B5EF4-FFF2-40B4-BE49-F238E27FC236}">
                <a16:creationId xmlns:a16="http://schemas.microsoft.com/office/drawing/2014/main" id="{CB4A0BA9-C1CD-C13D-D7BC-BA1EAC8FBF4E}"/>
              </a:ext>
            </a:extLst>
          </p:cNvPr>
          <p:cNvPicPr/>
          <p:nvPr/>
        </p:nvPicPr>
        <p:blipFill>
          <a:blip r:embed="rId14"/>
          <a:stretch>
            <a:fillRect/>
          </a:stretch>
        </p:blipFill>
        <p:spPr>
          <a:xfrm>
            <a:off x="2383941" y="4473460"/>
            <a:ext cx="1752600" cy="5715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605A7EE-0651-4485-8711-F14CD94044F6}"/>
              </a:ext>
            </a:extLst>
          </p:cNvPr>
          <p:cNvPicPr/>
          <p:nvPr/>
        </p:nvPicPr>
        <p:blipFill>
          <a:blip r:embed="rId15"/>
          <a:stretch>
            <a:fillRect/>
          </a:stretch>
        </p:blipFill>
        <p:spPr>
          <a:xfrm>
            <a:off x="8817195" y="335356"/>
            <a:ext cx="320400" cy="32040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578C4FAC-CD9B-CB1C-54F6-3CA4585DD878}"/>
              </a:ext>
            </a:extLst>
          </p:cNvPr>
          <p:cNvPicPr/>
          <p:nvPr/>
        </p:nvPicPr>
        <p:blipFill>
          <a:blip r:embed="rId16"/>
          <a:stretch>
            <a:fillRect/>
          </a:stretch>
        </p:blipFill>
        <p:spPr>
          <a:xfrm>
            <a:off x="1294464" y="3544128"/>
            <a:ext cx="320400" cy="3204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F077690-3B40-DA7D-1EC8-439FFFDB84DF}"/>
              </a:ext>
            </a:extLst>
          </p:cNvPr>
          <p:cNvPicPr/>
          <p:nvPr/>
        </p:nvPicPr>
        <p:blipFill>
          <a:blip r:embed="rId17"/>
          <a:stretch>
            <a:fillRect/>
          </a:stretch>
        </p:blipFill>
        <p:spPr>
          <a:xfrm>
            <a:off x="4928273" y="7331079"/>
            <a:ext cx="320400" cy="32040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9DF5F48-13FA-9F3B-13B2-3F0F22D43F1B}"/>
              </a:ext>
            </a:extLst>
          </p:cNvPr>
          <p:cNvPicPr/>
          <p:nvPr/>
        </p:nvPicPr>
        <p:blipFill>
          <a:blip r:embed="rId18"/>
          <a:stretch>
            <a:fillRect/>
          </a:stretch>
        </p:blipFill>
        <p:spPr>
          <a:xfrm>
            <a:off x="1388374" y="13075188"/>
            <a:ext cx="521224" cy="52122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8D3342C-FE90-36BD-5649-31881C2590AF}"/>
              </a:ext>
            </a:extLst>
          </p:cNvPr>
          <p:cNvSpPr/>
          <p:nvPr/>
        </p:nvSpPr>
        <p:spPr>
          <a:xfrm>
            <a:off x="719801" y="2463820"/>
            <a:ext cx="3643593" cy="430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Subjective understanding of the term intellectual property (IP)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6DC4BC-40B3-26DF-0B6A-6CABF4E0D265}"/>
              </a:ext>
            </a:extLst>
          </p:cNvPr>
          <p:cNvSpPr/>
          <p:nvPr/>
        </p:nvSpPr>
        <p:spPr>
          <a:xfrm>
            <a:off x="4832205" y="2463820"/>
            <a:ext cx="4097707" cy="4308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Who benefits the most from the protection of intellectual property?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A5D20E-8184-B314-94A2-6406C3F8DCD2}"/>
              </a:ext>
            </a:extLst>
          </p:cNvPr>
          <p:cNvSpPr/>
          <p:nvPr/>
        </p:nvSpPr>
        <p:spPr>
          <a:xfrm>
            <a:off x="719801" y="2902600"/>
            <a:ext cx="3643593" cy="32316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050" i="1" dirty="0">
                <a:solidFill>
                  <a:schemeClr val="accent1"/>
                </a:solidFill>
              </a:rPr>
              <a:t>Very good + rather good understanding of the term “intellectual property”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051B68-2163-05BB-AAAA-3C7ED0FE895C}"/>
              </a:ext>
            </a:extLst>
          </p:cNvPr>
          <p:cNvSpPr/>
          <p:nvPr/>
        </p:nvSpPr>
        <p:spPr>
          <a:xfrm>
            <a:off x="4832205" y="2902600"/>
            <a:ext cx="3643593" cy="16158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050" i="1" dirty="0">
                <a:solidFill>
                  <a:schemeClr val="accent1"/>
                </a:solidFill>
              </a:rPr>
              <a:t>Top 3 items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E2617DF-28FE-09D6-2FC6-D73C7DCB0E7E}"/>
              </a:ext>
            </a:extLst>
          </p:cNvPr>
          <p:cNvSpPr/>
          <p:nvPr/>
        </p:nvSpPr>
        <p:spPr>
          <a:xfrm>
            <a:off x="2815144" y="7326005"/>
            <a:ext cx="1154483" cy="40011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fontAlgn="b"/>
            <a:r>
              <a:rPr lang="en-US" sz="1000" b="1" dirty="0">
                <a:solidFill>
                  <a:srgbClr val="6E8E3B"/>
                </a:solidFill>
              </a:rPr>
              <a:t>Totally agree + tend to agree</a:t>
            </a:r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1881AF35-2374-64AF-02A1-F42ADEC67A97}"/>
              </a:ext>
            </a:extLst>
          </p:cNvPr>
          <p:cNvSpPr txBox="1">
            <a:spLocks/>
          </p:cNvSpPr>
          <p:nvPr/>
        </p:nvSpPr>
        <p:spPr>
          <a:xfrm>
            <a:off x="1994669" y="887186"/>
            <a:ext cx="7382487" cy="848054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200"/>
              </a:lnSpc>
            </a:pPr>
            <a:r>
              <a:rPr lang="en-US" sz="2200" b="1" dirty="0">
                <a:solidFill>
                  <a:srgbClr val="034EA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EUROPEAN CITIZENS AND INTELLECTUAL PROPERTY:</a:t>
            </a:r>
            <a:br>
              <a:rPr lang="en-US" sz="2200" b="1" dirty="0">
                <a:solidFill>
                  <a:srgbClr val="034EA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200" b="1" dirty="0">
                <a:solidFill>
                  <a:srgbClr val="034EA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PERCEPTION, AWARENESS, AND BEHAVIOUR</a:t>
            </a:r>
            <a:br>
              <a:rPr lang="en-US" sz="2200" b="1" dirty="0">
                <a:solidFill>
                  <a:srgbClr val="034EA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600" dirty="0">
                <a:solidFill>
                  <a:schemeClr val="accent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2023 IP Perception study - highlights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C3246A7-2131-BBC9-FA64-819960139653}"/>
              </a:ext>
            </a:extLst>
          </p:cNvPr>
          <p:cNvSpPr/>
          <p:nvPr/>
        </p:nvSpPr>
        <p:spPr>
          <a:xfrm>
            <a:off x="5188177" y="11138125"/>
            <a:ext cx="4783434" cy="2154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Reasons for not buying counterfeit products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1C5CDF-FAAE-AA84-CF2E-81BD5BAE263C}"/>
              </a:ext>
            </a:extLst>
          </p:cNvPr>
          <p:cNvSpPr/>
          <p:nvPr/>
        </p:nvSpPr>
        <p:spPr>
          <a:xfrm>
            <a:off x="719801" y="11138125"/>
            <a:ext cx="3761577" cy="2154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Purchase of counterfeit products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B1D134C-BC95-79BA-C76B-1BC8A164A0A2}"/>
              </a:ext>
            </a:extLst>
          </p:cNvPr>
          <p:cNvSpPr/>
          <p:nvPr/>
        </p:nvSpPr>
        <p:spPr>
          <a:xfrm>
            <a:off x="719801" y="11368830"/>
            <a:ext cx="3542248" cy="16158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050" i="1" dirty="0">
                <a:solidFill>
                  <a:schemeClr val="accent1"/>
                </a:solidFill>
              </a:rPr>
              <a:t>Bought counterfeit products intentionally in last 12 months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47C2D3B-1A9A-D33D-78F2-5AAE8AF48F0D}"/>
              </a:ext>
            </a:extLst>
          </p:cNvPr>
          <p:cNvSpPr/>
          <p:nvPr/>
        </p:nvSpPr>
        <p:spPr>
          <a:xfrm>
            <a:off x="5193876" y="11368830"/>
            <a:ext cx="3643593" cy="16158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050" i="1" dirty="0">
                <a:solidFill>
                  <a:schemeClr val="accent1"/>
                </a:solidFill>
              </a:rPr>
              <a:t>Top 3 items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D11A86D-C9E2-80A6-66C9-EF6ADC18E1C4}"/>
              </a:ext>
            </a:extLst>
          </p:cNvPr>
          <p:cNvSpPr/>
          <p:nvPr/>
        </p:nvSpPr>
        <p:spPr>
          <a:xfrm>
            <a:off x="719801" y="10691813"/>
            <a:ext cx="4626105" cy="16158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050" i="1" dirty="0">
                <a:solidFill>
                  <a:schemeClr val="accent1"/>
                </a:solidFill>
              </a:rPr>
              <a:t>Note: figures may not sum exactly to the totals shown due to rounding</a:t>
            </a:r>
          </a:p>
        </p:txBody>
      </p:sp>
      <p:sp>
        <p:nvSpPr>
          <p:cNvPr id="46" name="Rectangle 5">
            <a:extLst>
              <a:ext uri="{FF2B5EF4-FFF2-40B4-BE49-F238E27FC236}">
                <a16:creationId xmlns:a16="http://schemas.microsoft.com/office/drawing/2014/main" id="{1EDBFC91-7F92-8FBC-DF7D-B9455C4E0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438" y="8040013"/>
            <a:ext cx="19300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1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Buying counterfeit products</a:t>
            </a:r>
            <a:r>
              <a:rPr kumimoji="0" lang="nl-BE" altLang="en-BE" sz="11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BE" altLang="en-BE" sz="1100" dirty="0">
                <a:solidFill>
                  <a:srgbClr val="525052"/>
                </a:solidFill>
                <a:latin typeface="Open Sans" panose="020B0606030504020204" pitchFamily="34" charset="0"/>
              </a:rPr>
              <a:t>supports unethical behaviour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7">
            <a:extLst>
              <a:ext uri="{FF2B5EF4-FFF2-40B4-BE49-F238E27FC236}">
                <a16:creationId xmlns:a16="http://schemas.microsoft.com/office/drawing/2014/main" id="{654B010C-03EB-488D-E1F9-F54B14F7B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438" y="9030458"/>
            <a:ext cx="20774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1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Buying counterfeit products</a:t>
            </a:r>
            <a:r>
              <a:rPr kumimoji="0" lang="nl-BE" altLang="en-BE" sz="11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BE" altLang="en-BE" sz="1100" dirty="0">
                <a:solidFill>
                  <a:srgbClr val="525052"/>
                </a:solidFill>
                <a:latin typeface="Open Sans" panose="020B0606030504020204" pitchFamily="34" charset="0"/>
              </a:rPr>
              <a:t>supports criminal organisations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9">
            <a:extLst>
              <a:ext uri="{FF2B5EF4-FFF2-40B4-BE49-F238E27FC236}">
                <a16:creationId xmlns:a16="http://schemas.microsoft.com/office/drawing/2014/main" id="{B131B381-C0AF-A53F-3A0D-752BFAED1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438" y="10015186"/>
            <a:ext cx="186749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1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Buying counterfeit products</a:t>
            </a:r>
            <a:r>
              <a:rPr kumimoji="0" lang="nl-BE" altLang="en-BE" sz="11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BE" altLang="en-BE" sz="1100" dirty="0">
                <a:solidFill>
                  <a:srgbClr val="525052"/>
                </a:solidFill>
                <a:latin typeface="Open Sans" panose="020B0606030504020204" pitchFamily="34" charset="0"/>
              </a:rPr>
              <a:t>ruins businesses and jobs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14">
            <a:extLst>
              <a:ext uri="{FF2B5EF4-FFF2-40B4-BE49-F238E27FC236}">
                <a16:creationId xmlns:a16="http://schemas.microsoft.com/office/drawing/2014/main" id="{5FB70175-A53F-2178-0905-3BDC0B5AD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4964" y="3554413"/>
            <a:ext cx="162544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000" b="0" i="0" u="none" strike="noStrike" cap="none" normalizeH="0" baseline="0" dirty="0">
                <a:ln>
                  <a:noFill/>
                </a:ln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Performing artists (such as</a:t>
            </a:r>
            <a:r>
              <a:rPr lang="nl-BE" altLang="en-BE" sz="1000" dirty="0">
                <a:solidFill>
                  <a:srgbClr val="282828"/>
                </a:solidFill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282828"/>
                </a:solidFill>
                <a:latin typeface="Open Sans" panose="020B0606030504020204" pitchFamily="34" charset="0"/>
              </a:rPr>
              <a:t>musicians, singers, actors)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16">
            <a:extLst>
              <a:ext uri="{FF2B5EF4-FFF2-40B4-BE49-F238E27FC236}">
                <a16:creationId xmlns:a16="http://schemas.microsoft.com/office/drawing/2014/main" id="{B1810F79-311E-0479-F33A-BA7C9FA13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5835" y="3554413"/>
            <a:ext cx="169758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000" b="0" i="0" u="none" strike="noStrike" cap="none" normalizeH="0" baseline="0" dirty="0">
                <a:ln>
                  <a:noFill/>
                </a:ln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Creators of artistic content</a:t>
            </a:r>
            <a:r>
              <a:rPr kumimoji="0" lang="nl-BE" altLang="en-BE" sz="1000" b="0" i="0" u="none" strike="noStrike" cap="none" normalizeH="0" baseline="0" dirty="0">
                <a:ln>
                  <a:noFill/>
                </a:ln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282828"/>
                </a:solidFill>
                <a:latin typeface="Open Sans" panose="020B0606030504020204" pitchFamily="34" charset="0"/>
              </a:rPr>
              <a:t>(such as photographers,</a:t>
            </a:r>
            <a:r>
              <a:rPr lang="nl-BE" altLang="en-BE" sz="1000" dirty="0">
                <a:solidFill>
                  <a:srgbClr val="282828"/>
                </a:solidFill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282828"/>
                </a:solidFill>
                <a:latin typeface="Open Sans" panose="020B0606030504020204" pitchFamily="34" charset="0"/>
              </a:rPr>
              <a:t>sculptors, painters, authors,</a:t>
            </a:r>
            <a:r>
              <a:rPr lang="nl-BE" altLang="en-BE" sz="1000" dirty="0">
                <a:solidFill>
                  <a:srgbClr val="282828"/>
                </a:solidFill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282828"/>
                </a:solidFill>
                <a:latin typeface="Open Sans" panose="020B0606030504020204" pitchFamily="34" charset="0"/>
              </a:rPr>
              <a:t>writers, filmmakers)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20">
            <a:extLst>
              <a:ext uri="{FF2B5EF4-FFF2-40B4-BE49-F238E27FC236}">
                <a16:creationId xmlns:a16="http://schemas.microsoft.com/office/drawing/2014/main" id="{89E188AF-ACED-67A7-6D69-ED9E7023B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8101" y="3554413"/>
            <a:ext cx="6191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000" b="0" i="0" u="none" strike="noStrike" cap="none" normalizeH="0" baseline="0" dirty="0">
                <a:ln>
                  <a:noFill/>
                </a:ln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Inventors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36">
            <a:extLst>
              <a:ext uri="{FF2B5EF4-FFF2-40B4-BE49-F238E27FC236}">
                <a16:creationId xmlns:a16="http://schemas.microsoft.com/office/drawing/2014/main" id="{8A7657DF-3CCF-E6B7-6876-69A7E3137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525" y="12155129"/>
            <a:ext cx="18065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Risk of exposing myself to the</a:t>
            </a:r>
            <a:r>
              <a:rPr kumimoji="0" lang="nl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safety or health risks of a</a:t>
            </a:r>
            <a:r>
              <a:rPr lang="nl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counterfeit product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39">
            <a:extLst>
              <a:ext uri="{FF2B5EF4-FFF2-40B4-BE49-F238E27FC236}">
                <a16:creationId xmlns:a16="http://schemas.microsoft.com/office/drawing/2014/main" id="{C00E098F-E077-7C40-2008-C044FD407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525" y="13996950"/>
            <a:ext cx="1822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Understanding of how buying</a:t>
            </a:r>
            <a:r>
              <a:rPr kumimoji="0" lang="nl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counterfeit products supports</a:t>
            </a:r>
            <a:r>
              <a:rPr lang="nl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criminal organisations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42">
            <a:extLst>
              <a:ext uri="{FF2B5EF4-FFF2-40B4-BE49-F238E27FC236}">
                <a16:creationId xmlns:a16="http://schemas.microsoft.com/office/drawing/2014/main" id="{2706751F-148C-6F4A-4FE5-76A5AEEA6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525" y="12992429"/>
            <a:ext cx="183704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Understanding of the harm</a:t>
            </a:r>
            <a:r>
              <a:rPr kumimoji="0" lang="nl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caused by my behaviour to the</a:t>
            </a:r>
            <a:r>
              <a:rPr lang="nl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producers of the original</a:t>
            </a:r>
            <a:r>
              <a:rPr lang="nl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products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5">
            <a:extLst>
              <a:ext uri="{FF2B5EF4-FFF2-40B4-BE49-F238E27FC236}">
                <a16:creationId xmlns:a16="http://schemas.microsoft.com/office/drawing/2014/main" id="{E9B69BCA-08CE-20A9-E07F-295D952F1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6025" y="11460163"/>
            <a:ext cx="6000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200" b="0" i="0" u="none" strike="noStrike" cap="none" normalizeH="0" baseline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Croatia</a:t>
            </a:r>
            <a:endParaRPr kumimoji="0" lang="en-BE" altLang="en-B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9">
            <a:extLst>
              <a:ext uri="{FF2B5EF4-FFF2-40B4-BE49-F238E27FC236}">
                <a16:creationId xmlns:a16="http://schemas.microsoft.com/office/drawing/2014/main" id="{68B75CEE-37FF-E122-637E-32AA11199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6025" y="2962275"/>
            <a:ext cx="6000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200" b="0" i="0" u="none" strike="noStrike" cap="none" normalizeH="0" baseline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Croatia</a:t>
            </a:r>
            <a:endParaRPr kumimoji="0" lang="en-BE" altLang="en-B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13">
            <a:extLst>
              <a:ext uri="{FF2B5EF4-FFF2-40B4-BE49-F238E27FC236}">
                <a16:creationId xmlns:a16="http://schemas.microsoft.com/office/drawing/2014/main" id="{91DB8EB0-F109-677A-FDD5-97E3E8268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7690" y="60325"/>
            <a:ext cx="65941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200" b="1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CROATIA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37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Table 67">
            <a:extLst>
              <a:ext uri="{FF2B5EF4-FFF2-40B4-BE49-F238E27FC236}">
                <a16:creationId xmlns:a16="http://schemas.microsoft.com/office/drawing/2014/main" id="{B4F9F8E7-B1E6-E92C-EF8A-2CF4330BF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867425"/>
              </p:ext>
            </p:extLst>
          </p:nvPr>
        </p:nvGraphicFramePr>
        <p:xfrm>
          <a:off x="5604626" y="8865539"/>
          <a:ext cx="1887269" cy="379720"/>
        </p:xfrm>
        <a:graphic>
          <a:graphicData uri="http://schemas.openxmlformats.org/drawingml/2006/table">
            <a:tbl>
              <a:tblPr/>
              <a:tblGrid>
                <a:gridCol w="1887269">
                  <a:extLst>
                    <a:ext uri="{9D8B030D-6E8A-4147-A177-3AD203B41FA5}">
                      <a16:colId xmlns:a16="http://schemas.microsoft.com/office/drawing/2014/main" val="3529629638"/>
                    </a:ext>
                  </a:extLst>
                </a:gridCol>
              </a:tblGrid>
              <a:tr h="189860">
                <a:tc>
                  <a:txBody>
                    <a:bodyPr/>
                    <a:lstStyle>
                      <a:lvl1pPr marL="0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54415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08830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632464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17661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72077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264928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809083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35323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endParaRPr lang="en-US" sz="12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9359644"/>
                  </a:ext>
                </a:extLst>
              </a:tr>
              <a:tr h="189860"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8FD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Open Sans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 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2505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European Union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Open Sans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387928"/>
                  </a:ext>
                </a:extLst>
              </a:tr>
            </a:tbl>
          </a:graphicData>
        </a:graphic>
      </p:graphicFrame>
      <p:graphicFrame>
        <p:nvGraphicFramePr>
          <p:cNvPr id="94" name="Table 93">
            <a:extLst>
              <a:ext uri="{FF2B5EF4-FFF2-40B4-BE49-F238E27FC236}">
                <a16:creationId xmlns:a16="http://schemas.microsoft.com/office/drawing/2014/main" id="{EF12E147-4A29-1EE5-6015-CBF0F88C9E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05666"/>
              </p:ext>
            </p:extLst>
          </p:nvPr>
        </p:nvGraphicFramePr>
        <p:xfrm>
          <a:off x="8617371" y="2391230"/>
          <a:ext cx="1514170" cy="379720"/>
        </p:xfrm>
        <a:graphic>
          <a:graphicData uri="http://schemas.openxmlformats.org/drawingml/2006/table">
            <a:tbl>
              <a:tblPr/>
              <a:tblGrid>
                <a:gridCol w="1514170">
                  <a:extLst>
                    <a:ext uri="{9D8B030D-6E8A-4147-A177-3AD203B41FA5}">
                      <a16:colId xmlns:a16="http://schemas.microsoft.com/office/drawing/2014/main" val="3529629638"/>
                    </a:ext>
                  </a:extLst>
                </a:gridCol>
              </a:tblGrid>
              <a:tr h="189860">
                <a:tc>
                  <a:txBody>
                    <a:bodyPr/>
                    <a:lstStyle>
                      <a:lvl1pPr marL="0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54415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08830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632464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17661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72077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264928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809083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35323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endParaRPr lang="en-US" sz="12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9359644"/>
                  </a:ext>
                </a:extLst>
              </a:tr>
              <a:tr h="189860"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8FD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Open Sans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 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2505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European Union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Open Sans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387928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62A8C5D1-3A34-08F8-500E-2509C85376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43544"/>
              </p:ext>
            </p:extLst>
          </p:nvPr>
        </p:nvGraphicFramePr>
        <p:xfrm>
          <a:off x="702209" y="8802511"/>
          <a:ext cx="1887269" cy="379720"/>
        </p:xfrm>
        <a:graphic>
          <a:graphicData uri="http://schemas.openxmlformats.org/drawingml/2006/table">
            <a:tbl>
              <a:tblPr/>
              <a:tblGrid>
                <a:gridCol w="1887269">
                  <a:extLst>
                    <a:ext uri="{9D8B030D-6E8A-4147-A177-3AD203B41FA5}">
                      <a16:colId xmlns:a16="http://schemas.microsoft.com/office/drawing/2014/main" val="3529629638"/>
                    </a:ext>
                  </a:extLst>
                </a:gridCol>
              </a:tblGrid>
              <a:tr h="189860">
                <a:tc>
                  <a:txBody>
                    <a:bodyPr/>
                    <a:lstStyle>
                      <a:lvl1pPr marL="0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54415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08830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632464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17661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72077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264928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809083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35323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endParaRPr lang="en-US" sz="12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9359644"/>
                  </a:ext>
                </a:extLst>
              </a:tr>
              <a:tr h="189860"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8FD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Open Sans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 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2505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European Union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Open Sans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387928"/>
                  </a:ext>
                </a:extLst>
              </a:tr>
            </a:tbl>
          </a:graphicData>
        </a:graphic>
      </p:graphicFrame>
      <p:sp>
        <p:nvSpPr>
          <p:cNvPr id="31" name="Rectangle 30">
            <a:extLst>
              <a:ext uri="{FF2B5EF4-FFF2-40B4-BE49-F238E27FC236}">
                <a16:creationId xmlns:a16="http://schemas.microsoft.com/office/drawing/2014/main" id="{762D978B-0D5A-EC8C-FA95-04ED12B556E8}"/>
              </a:ext>
            </a:extLst>
          </p:cNvPr>
          <p:cNvSpPr/>
          <p:nvPr/>
        </p:nvSpPr>
        <p:spPr>
          <a:xfrm flipH="1">
            <a:off x="0" y="1952442"/>
            <a:ext cx="7820024" cy="406339"/>
          </a:xfrm>
          <a:prstGeom prst="rect">
            <a:avLst/>
          </a:prstGeom>
          <a:solidFill>
            <a:srgbClr val="E9F3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0" tIns="0" rIns="0" bIns="0" rtlCol="0" anchor="ctr"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ONLINE CONTENT - PIRACY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AC45C3A-BBB3-8DCE-4FB3-25881F4A1C93}"/>
              </a:ext>
            </a:extLst>
          </p:cNvPr>
          <p:cNvSpPr/>
          <p:nvPr/>
        </p:nvSpPr>
        <p:spPr>
          <a:xfrm flipH="1">
            <a:off x="0" y="7652875"/>
            <a:ext cx="7820024" cy="406339"/>
          </a:xfrm>
          <a:prstGeom prst="rect">
            <a:avLst/>
          </a:prstGeom>
          <a:solidFill>
            <a:srgbClr val="E9F3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0" tIns="0" rIns="0" bIns="0" rtlCol="0" anchor="ctr"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LEGAL SOURCES</a:t>
            </a:r>
          </a:p>
        </p:txBody>
      </p:sp>
      <p:graphicFrame>
        <p:nvGraphicFramePr>
          <p:cNvPr id="81" name="Table 80">
            <a:extLst>
              <a:ext uri="{FF2B5EF4-FFF2-40B4-BE49-F238E27FC236}">
                <a16:creationId xmlns:a16="http://schemas.microsoft.com/office/drawing/2014/main" id="{C8D098D6-4AC9-3B28-ECB2-F898118343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885433"/>
              </p:ext>
            </p:extLst>
          </p:nvPr>
        </p:nvGraphicFramePr>
        <p:xfrm>
          <a:off x="4222586" y="2934288"/>
          <a:ext cx="5912013" cy="2018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3602">
                  <a:extLst>
                    <a:ext uri="{9D8B030D-6E8A-4147-A177-3AD203B41FA5}">
                      <a16:colId xmlns:a16="http://schemas.microsoft.com/office/drawing/2014/main" val="224310858"/>
                    </a:ext>
                  </a:extLst>
                </a:gridCol>
                <a:gridCol w="2908411">
                  <a:extLst>
                    <a:ext uri="{9D8B030D-6E8A-4147-A177-3AD203B41FA5}">
                      <a16:colId xmlns:a16="http://schemas.microsoft.com/office/drawing/2014/main" val="559405611"/>
                    </a:ext>
                  </a:extLst>
                </a:gridCol>
              </a:tblGrid>
              <a:tr h="642277">
                <a:tc>
                  <a:txBody>
                    <a:bodyPr/>
                    <a:lstStyle/>
                    <a:p>
                      <a:pPr marL="0" marR="0" lvl="0" indent="0" algn="l" defTabSz="1069208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25052"/>
                        </a:solidFill>
                        <a:effectLst/>
                        <a:uLnTx/>
                        <a:uFillTx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7200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8064752"/>
                  </a:ext>
                </a:extLst>
              </a:tr>
              <a:tr h="687924">
                <a:tc>
                  <a:txBody>
                    <a:bodyPr/>
                    <a:lstStyle/>
                    <a:p>
                      <a:pPr marL="0" marR="0" lvl="0" indent="0" algn="l" defTabSz="1069208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25052"/>
                        </a:solidFill>
                        <a:effectLst/>
                        <a:uLnTx/>
                        <a:uFillTx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7200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414392"/>
                  </a:ext>
                </a:extLst>
              </a:tr>
              <a:tr h="687924">
                <a:tc>
                  <a:txBody>
                    <a:bodyPr/>
                    <a:lstStyle/>
                    <a:p>
                      <a:pPr marL="0" marR="0" lvl="0" indent="0" algn="l" defTabSz="1069208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25052"/>
                        </a:solidFill>
                        <a:effectLst/>
                        <a:uLnTx/>
                        <a:uFillTx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7200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5813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75C80C3-5188-F561-403B-A65E8A0BC5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589699"/>
              </p:ext>
            </p:extLst>
          </p:nvPr>
        </p:nvGraphicFramePr>
        <p:xfrm>
          <a:off x="5604626" y="9177262"/>
          <a:ext cx="4477430" cy="53829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9627">
                  <a:extLst>
                    <a:ext uri="{9D8B030D-6E8A-4147-A177-3AD203B41FA5}">
                      <a16:colId xmlns:a16="http://schemas.microsoft.com/office/drawing/2014/main" val="224310858"/>
                    </a:ext>
                  </a:extLst>
                </a:gridCol>
                <a:gridCol w="1837803">
                  <a:extLst>
                    <a:ext uri="{9D8B030D-6E8A-4147-A177-3AD203B41FA5}">
                      <a16:colId xmlns:a16="http://schemas.microsoft.com/office/drawing/2014/main" val="1766053096"/>
                    </a:ext>
                  </a:extLst>
                </a:gridCol>
              </a:tblGrid>
              <a:tr h="1794308">
                <a:tc>
                  <a:txBody>
                    <a:bodyPr/>
                    <a:lstStyle/>
                    <a:p>
                      <a:pPr marL="0" marR="0" lvl="0" indent="0" algn="l" defTabSz="1069208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25052"/>
                        </a:solidFill>
                        <a:effectLst/>
                        <a:uLnTx/>
                        <a:uFillTx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1080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25052"/>
                        </a:solidFill>
                        <a:effectLst/>
                        <a:uLnTx/>
                        <a:uFillTx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108000" marB="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8064752"/>
                  </a:ext>
                </a:extLst>
              </a:tr>
              <a:tr h="1794308">
                <a:tc>
                  <a:txBody>
                    <a:bodyPr/>
                    <a:lstStyle/>
                    <a:p>
                      <a:pPr marL="0" marR="0" lvl="0" indent="0" algn="l" defTabSz="1069208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25052"/>
                        </a:solidFill>
                        <a:effectLst/>
                        <a:uLnTx/>
                        <a:uFillTx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1080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25052"/>
                        </a:solidFill>
                        <a:effectLst/>
                        <a:uLnTx/>
                        <a:uFillTx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108000" marB="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414392"/>
                  </a:ext>
                </a:extLst>
              </a:tr>
              <a:tr h="1794308">
                <a:tc>
                  <a:txBody>
                    <a:bodyPr/>
                    <a:lstStyle/>
                    <a:p>
                      <a:pPr marL="0" marR="0" lvl="0" indent="0" algn="l" defTabSz="1069208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25052"/>
                        </a:solidFill>
                        <a:effectLst/>
                        <a:uLnTx/>
                        <a:uFillTx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1080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25052"/>
                        </a:solidFill>
                        <a:effectLst/>
                        <a:uLnTx/>
                        <a:uFillTx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36000" marR="9525" marT="108000" marB="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58137"/>
                  </a:ext>
                </a:extLst>
              </a:tr>
            </a:tbl>
          </a:graphicData>
        </a:graphic>
      </p:graphicFrame>
      <p:graphicFrame>
        <p:nvGraphicFramePr>
          <p:cNvPr id="116" name="Table 115">
            <a:extLst>
              <a:ext uri="{FF2B5EF4-FFF2-40B4-BE49-F238E27FC236}">
                <a16:creationId xmlns:a16="http://schemas.microsoft.com/office/drawing/2014/main" id="{69A85824-8A60-02F0-D968-F2AA907614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148083"/>
              </p:ext>
            </p:extLst>
          </p:nvPr>
        </p:nvGraphicFramePr>
        <p:xfrm>
          <a:off x="4222586" y="5523826"/>
          <a:ext cx="5912013" cy="20637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03602">
                  <a:extLst>
                    <a:ext uri="{9D8B030D-6E8A-4147-A177-3AD203B41FA5}">
                      <a16:colId xmlns:a16="http://schemas.microsoft.com/office/drawing/2014/main" val="224310858"/>
                    </a:ext>
                  </a:extLst>
                </a:gridCol>
                <a:gridCol w="2908411">
                  <a:extLst>
                    <a:ext uri="{9D8B030D-6E8A-4147-A177-3AD203B41FA5}">
                      <a16:colId xmlns:a16="http://schemas.microsoft.com/office/drawing/2014/main" val="559405611"/>
                    </a:ext>
                  </a:extLst>
                </a:gridCol>
              </a:tblGrid>
              <a:tr h="687924">
                <a:tc>
                  <a:txBody>
                    <a:bodyPr/>
                    <a:lstStyle/>
                    <a:p>
                      <a:pPr marL="0" marR="0" lvl="0" indent="0" algn="l" defTabSz="1069208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25052"/>
                        </a:solidFill>
                        <a:effectLst/>
                        <a:uLnTx/>
                        <a:uFillTx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7200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8064752"/>
                  </a:ext>
                </a:extLst>
              </a:tr>
              <a:tr h="687924">
                <a:tc>
                  <a:txBody>
                    <a:bodyPr/>
                    <a:lstStyle/>
                    <a:p>
                      <a:pPr marL="0" marR="0" lvl="0" indent="0" algn="l" defTabSz="1069208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25052"/>
                        </a:solidFill>
                        <a:effectLst/>
                        <a:uLnTx/>
                        <a:uFillTx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7200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414392"/>
                  </a:ext>
                </a:extLst>
              </a:tr>
              <a:tr h="687924">
                <a:tc>
                  <a:txBody>
                    <a:bodyPr/>
                    <a:lstStyle/>
                    <a:p>
                      <a:pPr marL="0" marR="0" lvl="0" indent="0" algn="l" defTabSz="1069208" rtl="0" eaLnBrk="1" fontAlgn="b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25052"/>
                        </a:solidFill>
                        <a:effectLst/>
                        <a:uLnTx/>
                        <a:uFillTx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7200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58137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56DD7C98-88DA-57D5-8625-9C583D002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390760"/>
              </p:ext>
            </p:extLst>
          </p:nvPr>
        </p:nvGraphicFramePr>
        <p:xfrm>
          <a:off x="687316" y="9235978"/>
          <a:ext cx="4608000" cy="54706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2683283302"/>
                    </a:ext>
                  </a:extLst>
                </a:gridCol>
                <a:gridCol w="1143398">
                  <a:extLst>
                    <a:ext uri="{9D8B030D-6E8A-4147-A177-3AD203B41FA5}">
                      <a16:colId xmlns:a16="http://schemas.microsoft.com/office/drawing/2014/main" val="224310858"/>
                    </a:ext>
                  </a:extLst>
                </a:gridCol>
                <a:gridCol w="2924602">
                  <a:extLst>
                    <a:ext uri="{9D8B030D-6E8A-4147-A177-3AD203B41FA5}">
                      <a16:colId xmlns:a16="http://schemas.microsoft.com/office/drawing/2014/main" val="559405611"/>
                    </a:ext>
                  </a:extLst>
                </a:gridCol>
              </a:tblGrid>
              <a:tr h="683828">
                <a:tc>
                  <a:txBody>
                    <a:bodyPr/>
                    <a:lstStyle/>
                    <a:p>
                      <a:pPr marL="0" algn="l" defTabSz="1069208" rtl="0" eaLnBrk="1" fontAlgn="b" latinLnBrk="0" hangingPunct="1"/>
                      <a:endParaRPr lang="nl-BE" sz="1050" b="0" i="0" u="none" strike="noStrike" kern="1200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069208" rtl="0" eaLnBrk="1" fontAlgn="b" latinLnBrk="0" hangingPunct="1"/>
                      <a:endParaRPr lang="en-US" sz="1200" b="0" i="0" u="none" strike="noStrike" kern="1200" noProof="0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noProof="0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8064752"/>
                  </a:ext>
                </a:extLst>
              </a:tr>
              <a:tr h="683828">
                <a:tc>
                  <a:txBody>
                    <a:bodyPr/>
                    <a:lstStyle/>
                    <a:p>
                      <a:pPr marL="0" algn="l" defTabSz="1069208" rtl="0" eaLnBrk="1" fontAlgn="b" latinLnBrk="0" hangingPunct="1"/>
                      <a:endParaRPr lang="nl-BE" sz="1050" b="0" i="0" u="none" strike="noStrike" kern="1200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069208" rtl="0" eaLnBrk="1" fontAlgn="b" latinLnBrk="0" hangingPunct="1"/>
                      <a:endParaRPr lang="en-US" sz="1200" b="0" i="0" u="none" strike="noStrike" kern="1200" noProof="0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noProof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5885934"/>
                  </a:ext>
                </a:extLst>
              </a:tr>
              <a:tr h="683828">
                <a:tc>
                  <a:txBody>
                    <a:bodyPr/>
                    <a:lstStyle/>
                    <a:p>
                      <a:pPr marL="0" algn="l" defTabSz="1069208" rtl="0" eaLnBrk="1" fontAlgn="b" latinLnBrk="0" hangingPunct="1"/>
                      <a:endParaRPr lang="nl-BE" sz="1050" b="0" i="0" u="none" strike="noStrike" kern="1200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069208" rtl="0" eaLnBrk="1" fontAlgn="b" latinLnBrk="0" hangingPunct="1"/>
                      <a:endParaRPr lang="en-US" sz="1200" b="0" i="0" u="none" strike="noStrike" kern="1200" noProof="0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noProof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498973"/>
                  </a:ext>
                </a:extLst>
              </a:tr>
              <a:tr h="683828">
                <a:tc>
                  <a:txBody>
                    <a:bodyPr/>
                    <a:lstStyle/>
                    <a:p>
                      <a:pPr marL="0" algn="l" defTabSz="1069208" rtl="0" eaLnBrk="1" fontAlgn="b" latinLnBrk="0" hangingPunct="1"/>
                      <a:endParaRPr lang="nl-BE" sz="1050" b="0" i="0" u="none" strike="noStrike" kern="1200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069208" rtl="0" eaLnBrk="1" fontAlgn="b" latinLnBrk="0" hangingPunct="1"/>
                      <a:endParaRPr lang="en-US" sz="1200" b="0" i="0" u="none" strike="noStrike" kern="1200" noProof="0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noProof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8768782"/>
                  </a:ext>
                </a:extLst>
              </a:tr>
              <a:tr h="683828">
                <a:tc>
                  <a:txBody>
                    <a:bodyPr/>
                    <a:lstStyle/>
                    <a:p>
                      <a:pPr marL="0" algn="l" defTabSz="1069208" rtl="0" eaLnBrk="1" fontAlgn="b" latinLnBrk="0" hangingPunct="1"/>
                      <a:endParaRPr lang="nl-BE" sz="1050" b="0" i="0" u="none" strike="noStrike" kern="1200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069208" rtl="0" eaLnBrk="1" fontAlgn="b" latinLnBrk="0" hangingPunct="1"/>
                      <a:endParaRPr lang="en-US" sz="1200" b="0" i="0" u="none" strike="noStrike" kern="1200" noProof="0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noProof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724438"/>
                  </a:ext>
                </a:extLst>
              </a:tr>
              <a:tr h="683828">
                <a:tc>
                  <a:txBody>
                    <a:bodyPr/>
                    <a:lstStyle/>
                    <a:p>
                      <a:pPr marL="0" algn="l" defTabSz="1069208" rtl="0" eaLnBrk="1" fontAlgn="b" latinLnBrk="0" hangingPunct="1"/>
                      <a:endParaRPr lang="nl-BE" sz="1050" b="0" i="0" u="none" strike="noStrike" kern="1200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25052"/>
                        </a:solidFill>
                        <a:effectLst/>
                        <a:uLnTx/>
                        <a:uFillTx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noProof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0171152"/>
                  </a:ext>
                </a:extLst>
              </a:tr>
              <a:tr h="683828">
                <a:tc>
                  <a:txBody>
                    <a:bodyPr/>
                    <a:lstStyle/>
                    <a:p>
                      <a:pPr marL="0" algn="l" defTabSz="1069208" rtl="0" eaLnBrk="1" fontAlgn="b" latinLnBrk="0" hangingPunct="1"/>
                      <a:endParaRPr lang="nl-BE" sz="1050" b="0" i="0" u="none" strike="noStrike" kern="1200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25052"/>
                        </a:solidFill>
                        <a:effectLst/>
                        <a:uLnTx/>
                        <a:uFillTx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noProof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3414392"/>
                  </a:ext>
                </a:extLst>
              </a:tr>
              <a:tr h="683828">
                <a:tc>
                  <a:txBody>
                    <a:bodyPr/>
                    <a:lstStyle/>
                    <a:p>
                      <a:pPr marL="0" algn="l" defTabSz="1069208" rtl="0" eaLnBrk="1" fontAlgn="b" latinLnBrk="0" hangingPunct="1"/>
                      <a:endParaRPr lang="nl-BE" sz="1050" b="0" i="0" u="none" strike="noStrike" kern="1200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069208" rtl="0" eaLnBrk="1" fontAlgn="b" latinLnBrk="0" hangingPunct="1"/>
                      <a:endParaRPr lang="en-US" sz="1200" b="0" i="0" u="none" strike="noStrike" kern="1200" noProof="0" dirty="0">
                        <a:solidFill>
                          <a:schemeClr val="accent1"/>
                        </a:solidFill>
                        <a:effectLst/>
                        <a:latin typeface="Open Sans" panose="020B0606030504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noProof="0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58137"/>
                  </a:ext>
                </a:extLst>
              </a:tr>
            </a:tbl>
          </a:graphicData>
        </a:graphic>
      </p:graphicFrame>
      <p:grpSp>
        <p:nvGrpSpPr>
          <p:cNvPr id="103" name="Group 102">
            <a:extLst>
              <a:ext uri="{FF2B5EF4-FFF2-40B4-BE49-F238E27FC236}">
                <a16:creationId xmlns:a16="http://schemas.microsoft.com/office/drawing/2014/main" id="{2503DE6E-2C80-9306-2FCD-E35AFEB52C07}"/>
              </a:ext>
            </a:extLst>
          </p:cNvPr>
          <p:cNvGrpSpPr/>
          <p:nvPr/>
        </p:nvGrpSpPr>
        <p:grpSpPr>
          <a:xfrm>
            <a:off x="7445531" y="4415010"/>
            <a:ext cx="2709416" cy="410969"/>
            <a:chOff x="7113355" y="12131148"/>
            <a:chExt cx="3019823" cy="410969"/>
          </a:xfrm>
        </p:grpSpPr>
        <p:sp>
          <p:nvSpPr>
            <p:cNvPr id="104" name="Rectangle: Rounded Corners 103">
              <a:extLst>
                <a:ext uri="{FF2B5EF4-FFF2-40B4-BE49-F238E27FC236}">
                  <a16:creationId xmlns:a16="http://schemas.microsoft.com/office/drawing/2014/main" id="{6F481998-8839-0DF4-A7E6-FC163463E0C9}"/>
                </a:ext>
              </a:extLst>
            </p:cNvPr>
            <p:cNvSpPr/>
            <p:nvPr/>
          </p:nvSpPr>
          <p:spPr>
            <a:xfrm>
              <a:off x="7113355" y="12131148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Rectangle: Rounded Corners 104">
              <a:extLst>
                <a:ext uri="{FF2B5EF4-FFF2-40B4-BE49-F238E27FC236}">
                  <a16:creationId xmlns:a16="http://schemas.microsoft.com/office/drawing/2014/main" id="{0881A814-521F-B545-D016-32F1299D5F89}"/>
                </a:ext>
              </a:extLst>
            </p:cNvPr>
            <p:cNvSpPr/>
            <p:nvPr/>
          </p:nvSpPr>
          <p:spPr>
            <a:xfrm>
              <a:off x="7113355" y="12362117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C0ABA3F7-FB64-E8AD-4C6B-7F35B3F60DF8}"/>
              </a:ext>
            </a:extLst>
          </p:cNvPr>
          <p:cNvGrpSpPr/>
          <p:nvPr/>
        </p:nvGrpSpPr>
        <p:grpSpPr>
          <a:xfrm>
            <a:off x="7445531" y="3714512"/>
            <a:ext cx="2709416" cy="410969"/>
            <a:chOff x="7113355" y="12131148"/>
            <a:chExt cx="3019823" cy="410969"/>
          </a:xfrm>
        </p:grpSpPr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8C18FD39-0120-85C7-22F8-F88F8CD9E888}"/>
                </a:ext>
              </a:extLst>
            </p:cNvPr>
            <p:cNvSpPr/>
            <p:nvPr/>
          </p:nvSpPr>
          <p:spPr>
            <a:xfrm>
              <a:off x="7113355" y="12131148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Rectangle: Rounded Corners 101">
              <a:extLst>
                <a:ext uri="{FF2B5EF4-FFF2-40B4-BE49-F238E27FC236}">
                  <a16:creationId xmlns:a16="http://schemas.microsoft.com/office/drawing/2014/main" id="{451B9B18-0B8D-5139-7E9C-F13367A0CFE4}"/>
                </a:ext>
              </a:extLst>
            </p:cNvPr>
            <p:cNvSpPr/>
            <p:nvPr/>
          </p:nvSpPr>
          <p:spPr>
            <a:xfrm>
              <a:off x="7113355" y="12362117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8551F308-24C7-83DF-07F7-BE8694E70C6F}"/>
              </a:ext>
            </a:extLst>
          </p:cNvPr>
          <p:cNvGrpSpPr/>
          <p:nvPr/>
        </p:nvGrpSpPr>
        <p:grpSpPr>
          <a:xfrm>
            <a:off x="7445531" y="3018105"/>
            <a:ext cx="2709416" cy="410969"/>
            <a:chOff x="7113355" y="12131148"/>
            <a:chExt cx="3019823" cy="410969"/>
          </a:xfrm>
        </p:grpSpPr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id="{866756F7-01CC-1E80-4EAC-71BB723F49F4}"/>
                </a:ext>
              </a:extLst>
            </p:cNvPr>
            <p:cNvSpPr/>
            <p:nvPr/>
          </p:nvSpPr>
          <p:spPr>
            <a:xfrm>
              <a:off x="7113355" y="12131148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78E2BA52-E75B-5489-C629-51ACB36E7B04}"/>
                </a:ext>
              </a:extLst>
            </p:cNvPr>
            <p:cNvSpPr/>
            <p:nvPr/>
          </p:nvSpPr>
          <p:spPr>
            <a:xfrm>
              <a:off x="7113355" y="12362117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E9FF6679-F0A9-4BE7-8125-9725FC4E6966}"/>
              </a:ext>
            </a:extLst>
          </p:cNvPr>
          <p:cNvSpPr/>
          <p:nvPr/>
        </p:nvSpPr>
        <p:spPr>
          <a:xfrm rot="5843855" flipH="1">
            <a:off x="7769142" y="1835781"/>
            <a:ext cx="338174" cy="438776"/>
          </a:xfrm>
          <a:prstGeom prst="rtTriangle">
            <a:avLst/>
          </a:prstGeom>
          <a:solidFill>
            <a:srgbClr val="B1D0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3AC5680-CEB9-438F-BC0C-5B1678897071}"/>
              </a:ext>
            </a:extLst>
          </p:cNvPr>
          <p:cNvGrpSpPr/>
          <p:nvPr/>
        </p:nvGrpSpPr>
        <p:grpSpPr>
          <a:xfrm rot="1965688">
            <a:off x="133822" y="2172943"/>
            <a:ext cx="404194" cy="379864"/>
            <a:chOff x="1923699" y="3139048"/>
            <a:chExt cx="402784" cy="379864"/>
          </a:xfrm>
        </p:grpSpPr>
        <p:sp>
          <p:nvSpPr>
            <p:cNvPr id="7" name="Right Triangle 6">
              <a:extLst>
                <a:ext uri="{FF2B5EF4-FFF2-40B4-BE49-F238E27FC236}">
                  <a16:creationId xmlns:a16="http://schemas.microsoft.com/office/drawing/2014/main" id="{3A85F31F-8581-4142-A997-CF065AAE7E36}"/>
                </a:ext>
              </a:extLst>
            </p:cNvPr>
            <p:cNvSpPr/>
            <p:nvPr/>
          </p:nvSpPr>
          <p:spPr>
            <a:xfrm rot="15371971" flipH="1">
              <a:off x="2013572" y="3231576"/>
              <a:ext cx="259558" cy="315114"/>
            </a:xfrm>
            <a:prstGeom prst="rtTriangle">
              <a:avLst/>
            </a:prstGeom>
            <a:solidFill>
              <a:srgbClr val="2DB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E1183296-C7CA-49AE-AA83-86D3146AE300}"/>
                </a:ext>
              </a:extLst>
            </p:cNvPr>
            <p:cNvSpPr/>
            <p:nvPr/>
          </p:nvSpPr>
          <p:spPr>
            <a:xfrm rot="12440237" flipH="1">
              <a:off x="1923699" y="3139048"/>
              <a:ext cx="402784" cy="332593"/>
            </a:xfrm>
            <a:prstGeom prst="rtTriangle">
              <a:avLst/>
            </a:prstGeom>
            <a:solidFill>
              <a:srgbClr val="3EC7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CDFD7FC7-2543-45CB-ABE6-9936149C62BD}"/>
              </a:ext>
            </a:extLst>
          </p:cNvPr>
          <p:cNvSpPr/>
          <p:nvPr/>
        </p:nvSpPr>
        <p:spPr>
          <a:xfrm rot="11642178" flipH="1">
            <a:off x="7473423" y="1985339"/>
            <a:ext cx="684278" cy="247774"/>
          </a:xfrm>
          <a:prstGeom prst="rtTriangle">
            <a:avLst/>
          </a:prstGeom>
          <a:solidFill>
            <a:srgbClr val="88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39AB12B8-E5A2-0720-BACC-A53F9F1946C2}"/>
              </a:ext>
            </a:extLst>
          </p:cNvPr>
          <p:cNvSpPr/>
          <p:nvPr/>
        </p:nvSpPr>
        <p:spPr>
          <a:xfrm rot="5400000">
            <a:off x="8580891" y="-245782"/>
            <a:ext cx="785449" cy="1277013"/>
          </a:xfrm>
          <a:prstGeom prst="homePlate">
            <a:avLst>
              <a:gd name="adj" fmla="val 30594"/>
            </a:avLst>
          </a:prstGeom>
          <a:solidFill>
            <a:srgbClr val="E9F3FC"/>
          </a:solidFill>
          <a:ln>
            <a:noFill/>
          </a:ln>
          <a:effectLst>
            <a:outerShdw dist="38100" dir="2700000" algn="tl" rotWithShape="0">
              <a:srgbClr val="B1D0ED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ight Triangle 44">
            <a:extLst>
              <a:ext uri="{FF2B5EF4-FFF2-40B4-BE49-F238E27FC236}">
                <a16:creationId xmlns:a16="http://schemas.microsoft.com/office/drawing/2014/main" id="{9551C7B1-3C6A-3DD3-C421-F43A034A5B78}"/>
              </a:ext>
            </a:extLst>
          </p:cNvPr>
          <p:cNvSpPr/>
          <p:nvPr/>
        </p:nvSpPr>
        <p:spPr>
          <a:xfrm rot="5843855" flipH="1">
            <a:off x="7769142" y="7536214"/>
            <a:ext cx="338174" cy="438776"/>
          </a:xfrm>
          <a:prstGeom prst="rtTriangle">
            <a:avLst/>
          </a:prstGeom>
          <a:solidFill>
            <a:srgbClr val="B1D0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D3BA254-BB57-EE6F-4C4F-6ECBDAE51887}"/>
              </a:ext>
            </a:extLst>
          </p:cNvPr>
          <p:cNvGrpSpPr/>
          <p:nvPr/>
        </p:nvGrpSpPr>
        <p:grpSpPr>
          <a:xfrm rot="1965688">
            <a:off x="133822" y="7873376"/>
            <a:ext cx="404194" cy="379864"/>
            <a:chOff x="1923699" y="3139048"/>
            <a:chExt cx="402784" cy="379864"/>
          </a:xfrm>
        </p:grpSpPr>
        <p:sp>
          <p:nvSpPr>
            <p:cNvPr id="47" name="Right Triangle 46">
              <a:extLst>
                <a:ext uri="{FF2B5EF4-FFF2-40B4-BE49-F238E27FC236}">
                  <a16:creationId xmlns:a16="http://schemas.microsoft.com/office/drawing/2014/main" id="{6E4762D0-D9BA-C95B-2E7E-CFE411937A01}"/>
                </a:ext>
              </a:extLst>
            </p:cNvPr>
            <p:cNvSpPr/>
            <p:nvPr/>
          </p:nvSpPr>
          <p:spPr>
            <a:xfrm rot="15371971" flipH="1">
              <a:off x="2013572" y="3231576"/>
              <a:ext cx="259558" cy="315114"/>
            </a:xfrm>
            <a:prstGeom prst="rtTriangle">
              <a:avLst/>
            </a:prstGeom>
            <a:solidFill>
              <a:srgbClr val="2DB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ight Triangle 47">
              <a:extLst>
                <a:ext uri="{FF2B5EF4-FFF2-40B4-BE49-F238E27FC236}">
                  <a16:creationId xmlns:a16="http://schemas.microsoft.com/office/drawing/2014/main" id="{8A6CC038-FF59-2505-FFBD-7ABD600E525E}"/>
                </a:ext>
              </a:extLst>
            </p:cNvPr>
            <p:cNvSpPr/>
            <p:nvPr/>
          </p:nvSpPr>
          <p:spPr>
            <a:xfrm rot="12440237" flipH="1">
              <a:off x="1923699" y="3139048"/>
              <a:ext cx="402784" cy="332593"/>
            </a:xfrm>
            <a:prstGeom prst="rtTriangle">
              <a:avLst/>
            </a:prstGeom>
            <a:solidFill>
              <a:srgbClr val="3EC7F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9" name="Right Triangle 48">
            <a:extLst>
              <a:ext uri="{FF2B5EF4-FFF2-40B4-BE49-F238E27FC236}">
                <a16:creationId xmlns:a16="http://schemas.microsoft.com/office/drawing/2014/main" id="{45F62367-4376-FAA8-81E7-119EFC361120}"/>
              </a:ext>
            </a:extLst>
          </p:cNvPr>
          <p:cNvSpPr/>
          <p:nvPr/>
        </p:nvSpPr>
        <p:spPr>
          <a:xfrm rot="11642178" flipH="1">
            <a:off x="7473423" y="7685772"/>
            <a:ext cx="684278" cy="247774"/>
          </a:xfrm>
          <a:prstGeom prst="rtTriangle">
            <a:avLst/>
          </a:prstGeom>
          <a:solidFill>
            <a:srgbClr val="88D6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91" name="Chart 90">
            <a:extLst>
              <a:ext uri="{FF2B5EF4-FFF2-40B4-BE49-F238E27FC236}">
                <a16:creationId xmlns:a16="http://schemas.microsoft.com/office/drawing/2014/main" id="{5CB64396-3EC0-5942-E0D5-86B5E42C9B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1051605"/>
              </p:ext>
            </p:extLst>
          </p:nvPr>
        </p:nvGraphicFramePr>
        <p:xfrm>
          <a:off x="7445531" y="2878528"/>
          <a:ext cx="2709416" cy="2063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06" name="Group 105">
            <a:extLst>
              <a:ext uri="{FF2B5EF4-FFF2-40B4-BE49-F238E27FC236}">
                <a16:creationId xmlns:a16="http://schemas.microsoft.com/office/drawing/2014/main" id="{47474A50-8D46-0B1D-B7B0-75DA997C347F}"/>
              </a:ext>
            </a:extLst>
          </p:cNvPr>
          <p:cNvGrpSpPr/>
          <p:nvPr/>
        </p:nvGrpSpPr>
        <p:grpSpPr>
          <a:xfrm>
            <a:off x="7445531" y="7060308"/>
            <a:ext cx="2709416" cy="410969"/>
            <a:chOff x="7113355" y="12131148"/>
            <a:chExt cx="3019823" cy="410969"/>
          </a:xfrm>
        </p:grpSpPr>
        <p:sp>
          <p:nvSpPr>
            <p:cNvPr id="107" name="Rectangle: Rounded Corners 106">
              <a:extLst>
                <a:ext uri="{FF2B5EF4-FFF2-40B4-BE49-F238E27FC236}">
                  <a16:creationId xmlns:a16="http://schemas.microsoft.com/office/drawing/2014/main" id="{D15F2670-229C-A882-3A11-48D683E50FBA}"/>
                </a:ext>
              </a:extLst>
            </p:cNvPr>
            <p:cNvSpPr/>
            <p:nvPr/>
          </p:nvSpPr>
          <p:spPr>
            <a:xfrm>
              <a:off x="7113355" y="12131148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8" name="Rectangle: Rounded Corners 107">
              <a:extLst>
                <a:ext uri="{FF2B5EF4-FFF2-40B4-BE49-F238E27FC236}">
                  <a16:creationId xmlns:a16="http://schemas.microsoft.com/office/drawing/2014/main" id="{DBD8F775-3D39-4D42-8960-1A85BA5B39F6}"/>
                </a:ext>
              </a:extLst>
            </p:cNvPr>
            <p:cNvSpPr/>
            <p:nvPr/>
          </p:nvSpPr>
          <p:spPr>
            <a:xfrm>
              <a:off x="7113355" y="12362117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6EF7FE77-D41E-9248-E684-DB1BDB9E1902}"/>
              </a:ext>
            </a:extLst>
          </p:cNvPr>
          <p:cNvGrpSpPr/>
          <p:nvPr/>
        </p:nvGrpSpPr>
        <p:grpSpPr>
          <a:xfrm>
            <a:off x="7445531" y="6359810"/>
            <a:ext cx="2709416" cy="410969"/>
            <a:chOff x="7113355" y="12131148"/>
            <a:chExt cx="3019823" cy="410969"/>
          </a:xfrm>
        </p:grpSpPr>
        <p:sp>
          <p:nvSpPr>
            <p:cNvPr id="110" name="Rectangle: Rounded Corners 109">
              <a:extLst>
                <a:ext uri="{FF2B5EF4-FFF2-40B4-BE49-F238E27FC236}">
                  <a16:creationId xmlns:a16="http://schemas.microsoft.com/office/drawing/2014/main" id="{FB4F7C2F-E4C8-6877-7A5B-6111E4E49914}"/>
                </a:ext>
              </a:extLst>
            </p:cNvPr>
            <p:cNvSpPr/>
            <p:nvPr/>
          </p:nvSpPr>
          <p:spPr>
            <a:xfrm>
              <a:off x="7113355" y="12131148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Rectangle: Rounded Corners 110">
              <a:extLst>
                <a:ext uri="{FF2B5EF4-FFF2-40B4-BE49-F238E27FC236}">
                  <a16:creationId xmlns:a16="http://schemas.microsoft.com/office/drawing/2014/main" id="{0CE3B70C-2A2D-F52F-A0C7-4A6AA7A7805C}"/>
                </a:ext>
              </a:extLst>
            </p:cNvPr>
            <p:cNvSpPr/>
            <p:nvPr/>
          </p:nvSpPr>
          <p:spPr>
            <a:xfrm>
              <a:off x="7113355" y="12362117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8337FD35-D482-7D59-139E-232ECA6DC521}"/>
              </a:ext>
            </a:extLst>
          </p:cNvPr>
          <p:cNvGrpSpPr/>
          <p:nvPr/>
        </p:nvGrpSpPr>
        <p:grpSpPr>
          <a:xfrm>
            <a:off x="7445531" y="5663403"/>
            <a:ext cx="2709416" cy="410969"/>
            <a:chOff x="7113355" y="12131148"/>
            <a:chExt cx="3019823" cy="410969"/>
          </a:xfrm>
        </p:grpSpPr>
        <p:sp>
          <p:nvSpPr>
            <p:cNvPr id="113" name="Rectangle: Rounded Corners 112">
              <a:extLst>
                <a:ext uri="{FF2B5EF4-FFF2-40B4-BE49-F238E27FC236}">
                  <a16:creationId xmlns:a16="http://schemas.microsoft.com/office/drawing/2014/main" id="{9A876183-E013-7851-A2C1-1AC35A432F90}"/>
                </a:ext>
              </a:extLst>
            </p:cNvPr>
            <p:cNvSpPr/>
            <p:nvPr/>
          </p:nvSpPr>
          <p:spPr>
            <a:xfrm>
              <a:off x="7113355" y="12131148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Rectangle: Rounded Corners 113">
              <a:extLst>
                <a:ext uri="{FF2B5EF4-FFF2-40B4-BE49-F238E27FC236}">
                  <a16:creationId xmlns:a16="http://schemas.microsoft.com/office/drawing/2014/main" id="{5A9AEF74-7C29-AB79-76BD-8CAC5D5BC30E}"/>
                </a:ext>
              </a:extLst>
            </p:cNvPr>
            <p:cNvSpPr/>
            <p:nvPr/>
          </p:nvSpPr>
          <p:spPr>
            <a:xfrm>
              <a:off x="7113355" y="12362117"/>
              <a:ext cx="3019823" cy="180000"/>
            </a:xfrm>
            <a:prstGeom prst="roundRect">
              <a:avLst>
                <a:gd name="adj" fmla="val 50000"/>
              </a:avLst>
            </a:prstGeom>
            <a:solidFill>
              <a:srgbClr val="E5EF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1" name="Picture 120">
            <a:extLst>
              <a:ext uri="{FF2B5EF4-FFF2-40B4-BE49-F238E27FC236}">
                <a16:creationId xmlns:a16="http://schemas.microsoft.com/office/drawing/2014/main" id="{7CE0293F-2BE0-F6E4-5496-35906793DB0F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975289" y="6277478"/>
            <a:ext cx="521225" cy="521225"/>
          </a:xfrm>
          <a:prstGeom prst="rect">
            <a:avLst/>
          </a:prstGeom>
        </p:spPr>
      </p:pic>
      <p:graphicFrame>
        <p:nvGraphicFramePr>
          <p:cNvPr id="123" name="Chart 122">
            <a:extLst>
              <a:ext uri="{FF2B5EF4-FFF2-40B4-BE49-F238E27FC236}">
                <a16:creationId xmlns:a16="http://schemas.microsoft.com/office/drawing/2014/main" id="{0FC39000-8916-3DBF-11FF-30A8621C08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2941686"/>
              </p:ext>
            </p:extLst>
          </p:nvPr>
        </p:nvGraphicFramePr>
        <p:xfrm>
          <a:off x="631521" y="3399803"/>
          <a:ext cx="3208760" cy="2514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5" name="Chart 124">
            <a:extLst>
              <a:ext uri="{FF2B5EF4-FFF2-40B4-BE49-F238E27FC236}">
                <a16:creationId xmlns:a16="http://schemas.microsoft.com/office/drawing/2014/main" id="{96C7CDCE-0517-15EF-6584-4D99F82F40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3109077"/>
              </p:ext>
            </p:extLst>
          </p:nvPr>
        </p:nvGraphicFramePr>
        <p:xfrm>
          <a:off x="631521" y="5306838"/>
          <a:ext cx="3208760" cy="2514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FEC6AC8B-FF5D-53C2-A3C1-1D355EAA20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0088372"/>
              </p:ext>
            </p:extLst>
          </p:nvPr>
        </p:nvGraphicFramePr>
        <p:xfrm>
          <a:off x="8356661" y="9177261"/>
          <a:ext cx="1721366" cy="5382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9" name="Table 118">
            <a:extLst>
              <a:ext uri="{FF2B5EF4-FFF2-40B4-BE49-F238E27FC236}">
                <a16:creationId xmlns:a16="http://schemas.microsoft.com/office/drawing/2014/main" id="{71CFB71D-5C96-E0FA-4B30-8D8C78FD54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928495"/>
              </p:ext>
            </p:extLst>
          </p:nvPr>
        </p:nvGraphicFramePr>
        <p:xfrm>
          <a:off x="719801" y="3393382"/>
          <a:ext cx="1213774" cy="189860"/>
        </p:xfrm>
        <a:graphic>
          <a:graphicData uri="http://schemas.openxmlformats.org/drawingml/2006/table">
            <a:tbl>
              <a:tblPr/>
              <a:tblGrid>
                <a:gridCol w="587505">
                  <a:extLst>
                    <a:ext uri="{9D8B030D-6E8A-4147-A177-3AD203B41FA5}">
                      <a16:colId xmlns:a16="http://schemas.microsoft.com/office/drawing/2014/main" val="3529629638"/>
                    </a:ext>
                  </a:extLst>
                </a:gridCol>
                <a:gridCol w="626269">
                  <a:extLst>
                    <a:ext uri="{9D8B030D-6E8A-4147-A177-3AD203B41FA5}">
                      <a16:colId xmlns:a16="http://schemas.microsoft.com/office/drawing/2014/main" val="1625777660"/>
                    </a:ext>
                  </a:extLst>
                </a:gridCol>
              </a:tblGrid>
              <a:tr h="189860">
                <a:tc>
                  <a:txBody>
                    <a:bodyPr/>
                    <a:lstStyle>
                      <a:lvl1pPr marL="0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54415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108830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632464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217661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720775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3264928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809083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4353239" algn="l" defTabSz="1088309" rtl="0" eaLnBrk="1" latinLnBrk="0" hangingPunct="1">
                        <a:defRPr sz="2185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 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Yes</a:t>
                      </a:r>
                      <a:r>
                        <a:rPr lang="en-US" sz="1200" b="0" i="0" u="none" strike="noStrike" kern="1200" noProof="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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 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2505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 2" panose="05020102010507070707" pitchFamily="18" charset="2"/>
                        </a:rPr>
                        <a:t>No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9359644"/>
                  </a:ext>
                </a:extLst>
              </a:tr>
            </a:tbl>
          </a:graphicData>
        </a:graphic>
      </p:graphicFrame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E4716532-2F51-5ACC-B97C-2018B5D4F9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3676113"/>
              </p:ext>
            </p:extLst>
          </p:nvPr>
        </p:nvGraphicFramePr>
        <p:xfrm>
          <a:off x="2334256" y="9235978"/>
          <a:ext cx="2903483" cy="5470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5E90867E-AD42-3A57-58E8-28230062B8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8865697"/>
              </p:ext>
            </p:extLst>
          </p:nvPr>
        </p:nvGraphicFramePr>
        <p:xfrm>
          <a:off x="7445531" y="5523826"/>
          <a:ext cx="2709416" cy="2063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32" name="Picture 31">
            <a:extLst>
              <a:ext uri="{FF2B5EF4-FFF2-40B4-BE49-F238E27FC236}">
                <a16:creationId xmlns:a16="http://schemas.microsoft.com/office/drawing/2014/main" id="{CD51BFA9-4A0E-D898-1CCD-AB10C5ADB581}"/>
              </a:ext>
            </a:extLst>
          </p:cNvPr>
          <p:cNvPicPr/>
          <p:nvPr/>
        </p:nvPicPr>
        <p:blipFill>
          <a:blip r:embed="rId9"/>
          <a:stretch>
            <a:fillRect/>
          </a:stretch>
        </p:blipFill>
        <p:spPr>
          <a:xfrm>
            <a:off x="2009833" y="4370929"/>
            <a:ext cx="521224" cy="52122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B65C8E13-8769-FF6E-718F-EA43061B9920}"/>
              </a:ext>
            </a:extLst>
          </p:cNvPr>
          <p:cNvPicPr/>
          <p:nvPr/>
        </p:nvPicPr>
        <p:blipFill>
          <a:blip r:embed="rId10"/>
          <a:stretch>
            <a:fillRect/>
          </a:stretch>
        </p:blipFill>
        <p:spPr>
          <a:xfrm>
            <a:off x="8817195" y="335356"/>
            <a:ext cx="320400" cy="320400"/>
          </a:xfrm>
          <a:prstGeom prst="rect">
            <a:avLst/>
          </a:prstGeom>
        </p:spPr>
      </p:pic>
      <p:graphicFrame>
        <p:nvGraphicFramePr>
          <p:cNvPr id="15" name="objDotChart">
            <a:extLst>
              <a:ext uri="{FF2B5EF4-FFF2-40B4-BE49-F238E27FC236}">
                <a16:creationId xmlns:a16="http://schemas.microsoft.com/office/drawing/2014/main" id="{72B00386-A31B-E278-FE35-CA4DCA5C62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4688930"/>
              </p:ext>
            </p:extLst>
          </p:nvPr>
        </p:nvGraphicFramePr>
        <p:xfrm>
          <a:off x="348448" y="8929290"/>
          <a:ext cx="1058069" cy="608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13" name="Rectangle 13">
            <a:extLst>
              <a:ext uri="{FF2B5EF4-FFF2-40B4-BE49-F238E27FC236}">
                <a16:creationId xmlns:a16="http://schemas.microsoft.com/office/drawing/2014/main" id="{B7C2EC16-1F1E-A923-7E04-999F3550C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7690" y="60325"/>
            <a:ext cx="65941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200" b="1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CROATIA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6F80C7-01D1-DD08-0381-7A3208E9ED0C}"/>
              </a:ext>
            </a:extLst>
          </p:cNvPr>
          <p:cNvSpPr/>
          <p:nvPr/>
        </p:nvSpPr>
        <p:spPr>
          <a:xfrm>
            <a:off x="4222587" y="2599606"/>
            <a:ext cx="2902876" cy="32316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050" i="1" dirty="0">
                <a:solidFill>
                  <a:schemeClr val="accent1"/>
                </a:solidFill>
              </a:rPr>
              <a:t>Top 3 items</a:t>
            </a:r>
            <a:br>
              <a:rPr lang="en-US" sz="1050" i="1" dirty="0">
                <a:solidFill>
                  <a:schemeClr val="accent1"/>
                </a:solidFill>
              </a:rPr>
            </a:br>
            <a:r>
              <a:rPr lang="en-US" sz="1050" i="1" dirty="0">
                <a:solidFill>
                  <a:schemeClr val="accent1"/>
                </a:solidFill>
              </a:rPr>
              <a:t>Which of the following have you done? - yes</a:t>
            </a:r>
          </a:p>
        </p:txBody>
      </p:sp>
      <p:sp>
        <p:nvSpPr>
          <p:cNvPr id="34" name="Title 3">
            <a:extLst>
              <a:ext uri="{FF2B5EF4-FFF2-40B4-BE49-F238E27FC236}">
                <a16:creationId xmlns:a16="http://schemas.microsoft.com/office/drawing/2014/main" id="{8995E3AE-EF93-DD14-F0CE-C332C88DE124}"/>
              </a:ext>
            </a:extLst>
          </p:cNvPr>
          <p:cNvSpPr txBox="1">
            <a:spLocks/>
          </p:cNvSpPr>
          <p:nvPr/>
        </p:nvSpPr>
        <p:spPr>
          <a:xfrm>
            <a:off x="1994669" y="887186"/>
            <a:ext cx="7382487" cy="848054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200"/>
              </a:lnSpc>
            </a:pPr>
            <a:r>
              <a:rPr lang="en-US" sz="2200" b="1" dirty="0">
                <a:solidFill>
                  <a:srgbClr val="034EA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EUROPEAN CITIZENS AND INTELLECTUAL PROPERTY:</a:t>
            </a:r>
          </a:p>
          <a:p>
            <a:pPr algn="l">
              <a:lnSpc>
                <a:spcPts val="2200"/>
              </a:lnSpc>
            </a:pPr>
            <a:r>
              <a:rPr lang="en-US" sz="2200" b="1" dirty="0">
                <a:solidFill>
                  <a:srgbClr val="034EA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PERCEPTION, AWARENESS, AND BEHAVIOUR</a:t>
            </a:r>
            <a:br>
              <a:rPr lang="en-US" sz="2200" b="1" dirty="0">
                <a:solidFill>
                  <a:srgbClr val="034EA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600" dirty="0">
                <a:solidFill>
                  <a:schemeClr val="accent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2023 IP Perception study - highlights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5937798-8F25-5C8E-DA67-9D6190AE14B5}"/>
              </a:ext>
            </a:extLst>
          </p:cNvPr>
          <p:cNvSpPr/>
          <p:nvPr/>
        </p:nvSpPr>
        <p:spPr>
          <a:xfrm>
            <a:off x="5604628" y="8191214"/>
            <a:ext cx="4303329" cy="28964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Perception of legal offers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0123343-7CB7-E444-8E5B-8B20F22A8585}"/>
              </a:ext>
            </a:extLst>
          </p:cNvPr>
          <p:cNvSpPr/>
          <p:nvPr/>
        </p:nvSpPr>
        <p:spPr>
          <a:xfrm>
            <a:off x="4222587" y="2423062"/>
            <a:ext cx="3216331" cy="2154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Online behaviour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36694F-1B59-3A60-0891-31076630F31B}"/>
              </a:ext>
            </a:extLst>
          </p:cNvPr>
          <p:cNvSpPr/>
          <p:nvPr/>
        </p:nvSpPr>
        <p:spPr>
          <a:xfrm>
            <a:off x="719800" y="2423062"/>
            <a:ext cx="3158997" cy="64695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Access of content from illegal online sources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EF0AAA4-EBA9-46A7-9DB4-CA3A12EFE5FD}"/>
              </a:ext>
            </a:extLst>
          </p:cNvPr>
          <p:cNvSpPr/>
          <p:nvPr/>
        </p:nvSpPr>
        <p:spPr>
          <a:xfrm>
            <a:off x="4222587" y="5128685"/>
            <a:ext cx="5908641" cy="2154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Reasons to stop downloading content from illegal sources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2B82688-6E27-A750-61B3-9C96ABA43F64}"/>
              </a:ext>
            </a:extLst>
          </p:cNvPr>
          <p:cNvSpPr/>
          <p:nvPr/>
        </p:nvSpPr>
        <p:spPr>
          <a:xfrm>
            <a:off x="4222587" y="5332545"/>
            <a:ext cx="2902876" cy="16158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050" i="1" dirty="0">
                <a:solidFill>
                  <a:schemeClr val="accent1"/>
                </a:solidFill>
              </a:rPr>
              <a:t>Top 3 items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28D2501-1704-E6BA-5539-6242AF3C8676}"/>
              </a:ext>
            </a:extLst>
          </p:cNvPr>
          <p:cNvSpPr/>
          <p:nvPr/>
        </p:nvSpPr>
        <p:spPr>
          <a:xfrm>
            <a:off x="710767" y="8191214"/>
            <a:ext cx="3216331" cy="2154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400" b="1" dirty="0">
                <a:solidFill>
                  <a:schemeClr val="accent1"/>
                </a:solidFill>
              </a:rPr>
              <a:t>Awareness of legal offers 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75E1639-727C-0F8E-2152-3CD2EA58E9CF}"/>
              </a:ext>
            </a:extLst>
          </p:cNvPr>
          <p:cNvSpPr/>
          <p:nvPr/>
        </p:nvSpPr>
        <p:spPr>
          <a:xfrm>
            <a:off x="5604628" y="8381461"/>
            <a:ext cx="2902876" cy="32316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050" i="1" dirty="0">
                <a:solidFill>
                  <a:schemeClr val="accent1"/>
                </a:solidFill>
              </a:rPr>
              <a:t>Top 3 items</a:t>
            </a:r>
            <a:br>
              <a:rPr lang="en-US" sz="1050" i="1" dirty="0">
                <a:solidFill>
                  <a:schemeClr val="accent1"/>
                </a:solidFill>
              </a:rPr>
            </a:br>
            <a:r>
              <a:rPr lang="en-US" sz="1050" i="1" dirty="0">
                <a:solidFill>
                  <a:schemeClr val="accent1"/>
                </a:solidFill>
              </a:rPr>
              <a:t>Totally agree + tend to agree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454C3536-F8F1-783C-1ABA-A7DFDEF55423}"/>
              </a:ext>
            </a:extLst>
          </p:cNvPr>
          <p:cNvSpPr/>
          <p:nvPr/>
        </p:nvSpPr>
        <p:spPr>
          <a:xfrm>
            <a:off x="710767" y="8406658"/>
            <a:ext cx="4346373" cy="32316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050" i="1" dirty="0">
                <a:solidFill>
                  <a:schemeClr val="accent1"/>
                </a:solidFill>
              </a:rPr>
              <a:t>Among the type of content listed below, for which one(s) are you aware of legal offers to access or download them on the internet?</a:t>
            </a:r>
          </a:p>
        </p:txBody>
      </p:sp>
      <p:sp>
        <p:nvSpPr>
          <p:cNvPr id="51" name="Rectangle 5">
            <a:extLst>
              <a:ext uri="{FF2B5EF4-FFF2-40B4-BE49-F238E27FC236}">
                <a16:creationId xmlns:a16="http://schemas.microsoft.com/office/drawing/2014/main" id="{0200E81D-47B7-8860-8031-9015711DF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975" y="9650470"/>
            <a:ext cx="2494273" cy="846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1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Whenever there is an affordable legal</a:t>
            </a:r>
            <a:r>
              <a:rPr kumimoji="0" lang="nl-BE" altLang="en-BE" sz="11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BE" altLang="en-BE" sz="1100" dirty="0">
                <a:solidFill>
                  <a:srgbClr val="525052"/>
                </a:solidFill>
                <a:latin typeface="Open Sans" panose="020B0606030504020204" pitchFamily="34" charset="0"/>
              </a:rPr>
              <a:t>option I prefer to access/ download/</a:t>
            </a:r>
            <a:r>
              <a:rPr lang="nl-BE" altLang="en-BE" sz="1100" dirty="0">
                <a:solidFill>
                  <a:srgbClr val="525052"/>
                </a:solidFill>
                <a:latin typeface="Open Sans" panose="020B0606030504020204" pitchFamily="34" charset="0"/>
              </a:rPr>
              <a:t> </a:t>
            </a:r>
            <a:r>
              <a:rPr lang="en-BE" altLang="en-BE" sz="1100" dirty="0">
                <a:solidFill>
                  <a:srgbClr val="525052"/>
                </a:solidFill>
                <a:latin typeface="Open Sans" panose="020B0606030504020204" pitchFamily="34" charset="0"/>
              </a:rPr>
              <a:t>stream content through authorised</a:t>
            </a:r>
            <a:r>
              <a:rPr lang="nl-BE" altLang="en-BE" sz="1100" dirty="0">
                <a:solidFill>
                  <a:srgbClr val="525052"/>
                </a:solidFill>
                <a:latin typeface="Open Sans" panose="020B0606030504020204" pitchFamily="34" charset="0"/>
              </a:rPr>
              <a:t> </a:t>
            </a:r>
            <a:r>
              <a:rPr lang="en-BE" altLang="en-BE" sz="1100" dirty="0">
                <a:solidFill>
                  <a:srgbClr val="525052"/>
                </a:solidFill>
                <a:latin typeface="Open Sans" panose="020B0606030504020204" pitchFamily="34" charset="0"/>
              </a:rPr>
              <a:t>platforms and do not access/</a:t>
            </a:r>
            <a:r>
              <a:rPr lang="nl-BE" altLang="en-BE" sz="1100" dirty="0">
                <a:solidFill>
                  <a:srgbClr val="525052"/>
                </a:solidFill>
                <a:latin typeface="Open Sans" panose="020B0606030504020204" pitchFamily="34" charset="0"/>
              </a:rPr>
              <a:t> </a:t>
            </a:r>
            <a:r>
              <a:rPr lang="en-BE" altLang="en-BE" sz="1100" dirty="0">
                <a:solidFill>
                  <a:srgbClr val="525052"/>
                </a:solidFill>
                <a:latin typeface="Open Sans" panose="020B0606030504020204" pitchFamily="34" charset="0"/>
              </a:rPr>
              <a:t>download/ stream illegally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10">
            <a:extLst>
              <a:ext uri="{FF2B5EF4-FFF2-40B4-BE49-F238E27FC236}">
                <a16:creationId xmlns:a16="http://schemas.microsoft.com/office/drawing/2014/main" id="{F5A5BFBA-ACA4-0735-A59E-16835B899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975" y="11612547"/>
            <a:ext cx="2409314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1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The quality of content offered by</a:t>
            </a:r>
            <a:r>
              <a:rPr kumimoji="0" lang="nl-BE" altLang="en-BE" sz="11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BE" altLang="en-BE" sz="1100" dirty="0">
                <a:solidFill>
                  <a:srgbClr val="525052"/>
                </a:solidFill>
                <a:latin typeface="Open Sans" panose="020B0606030504020204" pitchFamily="34" charset="0"/>
              </a:rPr>
              <a:t>legal services is better than what can</a:t>
            </a:r>
            <a:r>
              <a:rPr lang="nl-BE" altLang="en-BE" sz="1100" dirty="0">
                <a:solidFill>
                  <a:srgbClr val="525052"/>
                </a:solidFill>
                <a:latin typeface="Open Sans" panose="020B0606030504020204" pitchFamily="34" charset="0"/>
              </a:rPr>
              <a:t> </a:t>
            </a:r>
            <a:r>
              <a:rPr lang="en-BE" altLang="en-BE" sz="1100" dirty="0">
                <a:solidFill>
                  <a:srgbClr val="525052"/>
                </a:solidFill>
                <a:latin typeface="Open Sans" panose="020B0606030504020204" pitchFamily="34" charset="0"/>
              </a:rPr>
              <a:t>be found through illegal solutions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13">
            <a:extLst>
              <a:ext uri="{FF2B5EF4-FFF2-40B4-BE49-F238E27FC236}">
                <a16:creationId xmlns:a16="http://schemas.microsoft.com/office/drawing/2014/main" id="{84EB52BE-D8BA-4D09-F0CA-B31BB845A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975" y="13405346"/>
            <a:ext cx="2409314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1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The diversity of content offered by</a:t>
            </a:r>
            <a:r>
              <a:rPr kumimoji="0" lang="nl-BE" altLang="en-BE" sz="11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BE" altLang="en-BE" sz="1100" dirty="0">
                <a:solidFill>
                  <a:srgbClr val="525052"/>
                </a:solidFill>
                <a:latin typeface="Open Sans" panose="020B0606030504020204" pitchFamily="34" charset="0"/>
              </a:rPr>
              <a:t>legal services is better than what can</a:t>
            </a:r>
            <a:r>
              <a:rPr lang="nl-BE" altLang="en-BE" sz="1100" dirty="0">
                <a:solidFill>
                  <a:srgbClr val="525052"/>
                </a:solidFill>
                <a:latin typeface="Open Sans" panose="020B0606030504020204" pitchFamily="34" charset="0"/>
              </a:rPr>
              <a:t> </a:t>
            </a:r>
            <a:r>
              <a:rPr lang="en-BE" altLang="en-BE" sz="1100" dirty="0">
                <a:solidFill>
                  <a:srgbClr val="525052"/>
                </a:solidFill>
                <a:latin typeface="Open Sans" panose="020B0606030504020204" pitchFamily="34" charset="0"/>
              </a:rPr>
              <a:t>be found through illegal offers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31">
            <a:extLst>
              <a:ext uri="{FF2B5EF4-FFF2-40B4-BE49-F238E27FC236}">
                <a16:creationId xmlns:a16="http://schemas.microsoft.com/office/drawing/2014/main" id="{0FEB7CD9-CA61-5767-C28A-BAAB5E4D1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1325" y="5712952"/>
            <a:ext cx="311142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Content that I’m interested in was available via legal</a:t>
            </a:r>
            <a:r>
              <a:rPr kumimoji="0" lang="nl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sources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33">
            <a:extLst>
              <a:ext uri="{FF2B5EF4-FFF2-40B4-BE49-F238E27FC236}">
                <a16:creationId xmlns:a16="http://schemas.microsoft.com/office/drawing/2014/main" id="{4951CDB0-B727-AEBC-0169-C9BED3AA3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1325" y="6410187"/>
            <a:ext cx="298639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Because doing so would have caused harm to the</a:t>
            </a:r>
            <a:r>
              <a:rPr kumimoji="0" lang="nl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musicians, writers, artists, creators…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35">
            <a:extLst>
              <a:ext uri="{FF2B5EF4-FFF2-40B4-BE49-F238E27FC236}">
                <a16:creationId xmlns:a16="http://schemas.microsoft.com/office/drawing/2014/main" id="{0A1D56E1-91A7-474E-4FFE-3BE1A6BE4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1325" y="7163061"/>
            <a:ext cx="288607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Better affordability of content from legal sources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39">
            <a:extLst>
              <a:ext uri="{FF2B5EF4-FFF2-40B4-BE49-F238E27FC236}">
                <a16:creationId xmlns:a16="http://schemas.microsoft.com/office/drawing/2014/main" id="{E8A9D4E5-1FB4-7816-9E7B-857977B3A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1325" y="2990711"/>
            <a:ext cx="27347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Paid to access, download or stream copyright</a:t>
            </a:r>
            <a:r>
              <a:rPr kumimoji="0" lang="nl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protected content from a legal service on the</a:t>
            </a:r>
            <a:r>
              <a:rPr lang="nl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internet or from Pay TV operators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42">
            <a:extLst>
              <a:ext uri="{FF2B5EF4-FFF2-40B4-BE49-F238E27FC236}">
                <a16:creationId xmlns:a16="http://schemas.microsoft.com/office/drawing/2014/main" id="{F75B8274-A184-2048-79E0-3D8279207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1325" y="3688655"/>
            <a:ext cx="28725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Wondered if a source where you could</a:t>
            </a:r>
            <a:r>
              <a:rPr kumimoji="0" lang="nl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access/download or stream music or videos was</a:t>
            </a:r>
            <a:r>
              <a:rPr lang="nl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legal or not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45">
            <a:extLst>
              <a:ext uri="{FF2B5EF4-FFF2-40B4-BE49-F238E27FC236}">
                <a16:creationId xmlns:a16="http://schemas.microsoft.com/office/drawing/2014/main" id="{2019CFBE-DFA2-A92A-F741-196081253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1325" y="4389699"/>
            <a:ext cx="29318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Researched to check if a source where you could</a:t>
            </a:r>
            <a:r>
              <a:rPr kumimoji="0" lang="nl-BE" altLang="en-BE" sz="10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access/download or stream music or videos was</a:t>
            </a:r>
            <a:r>
              <a:rPr lang="nl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 </a:t>
            </a:r>
            <a:r>
              <a:rPr lang="en-BE" altLang="en-BE" sz="1000" dirty="0">
                <a:solidFill>
                  <a:srgbClr val="525052"/>
                </a:solidFill>
                <a:latin typeface="Open Sans" panose="020B0606030504020204" pitchFamily="34" charset="0"/>
              </a:rPr>
              <a:t>legal or not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EF6AEBE-ACFA-8F7D-8529-8DBF52D20AAE}"/>
              </a:ext>
            </a:extLst>
          </p:cNvPr>
          <p:cNvSpPr/>
          <p:nvPr/>
        </p:nvSpPr>
        <p:spPr>
          <a:xfrm>
            <a:off x="710767" y="2848648"/>
            <a:ext cx="3129514" cy="32316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r>
              <a:rPr lang="en-US" sz="1050" i="1" dirty="0">
                <a:solidFill>
                  <a:schemeClr val="accent1"/>
                </a:solidFill>
              </a:rPr>
              <a:t>Accessed or downloaded or streamed content from illegal sources intentionally in the last 12 months</a:t>
            </a:r>
          </a:p>
        </p:txBody>
      </p:sp>
      <p:sp>
        <p:nvSpPr>
          <p:cNvPr id="64" name="Rectangle 5">
            <a:extLst>
              <a:ext uri="{FF2B5EF4-FFF2-40B4-BE49-F238E27FC236}">
                <a16:creationId xmlns:a16="http://schemas.microsoft.com/office/drawing/2014/main" id="{C84449C4-986C-4859-1AFF-EFF3ECF62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1363" y="8851900"/>
            <a:ext cx="6000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2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Croatia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9">
            <a:extLst>
              <a:ext uri="{FF2B5EF4-FFF2-40B4-BE49-F238E27FC236}">
                <a16:creationId xmlns:a16="http://schemas.microsoft.com/office/drawing/2014/main" id="{6C15506E-4A16-D12D-B247-87975D5F0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575" y="8786813"/>
            <a:ext cx="6000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2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Croatia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13">
            <a:extLst>
              <a:ext uri="{FF2B5EF4-FFF2-40B4-BE49-F238E27FC236}">
                <a16:creationId xmlns:a16="http://schemas.microsoft.com/office/drawing/2014/main" id="{93EB5EB0-AC50-BCE3-C608-8DDB4C1E4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6025" y="2374900"/>
            <a:ext cx="6000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2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Croatia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17">
            <a:extLst>
              <a:ext uri="{FF2B5EF4-FFF2-40B4-BE49-F238E27FC236}">
                <a16:creationId xmlns:a16="http://schemas.microsoft.com/office/drawing/2014/main" id="{62B4D308-6DB9-5B88-B067-11803BA92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9490075"/>
            <a:ext cx="4572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2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Films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18">
            <a:extLst>
              <a:ext uri="{FF2B5EF4-FFF2-40B4-BE49-F238E27FC236}">
                <a16:creationId xmlns:a16="http://schemas.microsoft.com/office/drawing/2014/main" id="{AD8720AD-3E50-7017-BD45-3E2D5E3FD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10166350"/>
            <a:ext cx="5048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200" b="0" i="0" u="none" strike="noStrike" cap="none" normalizeH="0" baseline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Music</a:t>
            </a:r>
            <a:endParaRPr kumimoji="0" lang="en-BE" altLang="en-B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19">
            <a:extLst>
              <a:ext uri="{FF2B5EF4-FFF2-40B4-BE49-F238E27FC236}">
                <a16:creationId xmlns:a16="http://schemas.microsoft.com/office/drawing/2014/main" id="{E1E66EF4-557E-C081-85D1-8EE28FB53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10842625"/>
            <a:ext cx="9715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200" b="0" i="0" u="none" strike="noStrike" cap="none" normalizeH="0" baseline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Newspapers</a:t>
            </a:r>
            <a:endParaRPr kumimoji="0" lang="en-BE" altLang="en-B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20">
            <a:extLst>
              <a:ext uri="{FF2B5EF4-FFF2-40B4-BE49-F238E27FC236}">
                <a16:creationId xmlns:a16="http://schemas.microsoft.com/office/drawing/2014/main" id="{3C5D269F-6F23-FF11-7022-FD2A2D21A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11518900"/>
            <a:ext cx="7143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200" b="0" i="0" u="none" strike="noStrike" cap="none" normalizeH="0" baseline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TV series</a:t>
            </a:r>
            <a:endParaRPr kumimoji="0" lang="en-BE" altLang="en-B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21">
            <a:extLst>
              <a:ext uri="{FF2B5EF4-FFF2-40B4-BE49-F238E27FC236}">
                <a16:creationId xmlns:a16="http://schemas.microsoft.com/office/drawing/2014/main" id="{FC7B738C-18EC-D68C-2F73-291A21963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12128624"/>
            <a:ext cx="814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2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Live sports</a:t>
            </a:r>
            <a:r>
              <a:rPr kumimoji="0" lang="nl-BE" altLang="en-BE" sz="1200" b="0" i="0" u="none" strike="noStrike" cap="none" normalizeH="0" baseline="0" dirty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BE" altLang="en-BE" sz="1200" dirty="0">
                <a:solidFill>
                  <a:srgbClr val="525052"/>
                </a:solidFill>
                <a:latin typeface="Open Sans" panose="020B0606030504020204" pitchFamily="34" charset="0"/>
              </a:rPr>
              <a:t>events</a:t>
            </a:r>
            <a:endParaRPr kumimoji="0" lang="en-BE" altLang="en-B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23">
            <a:extLst>
              <a:ext uri="{FF2B5EF4-FFF2-40B4-BE49-F238E27FC236}">
                <a16:creationId xmlns:a16="http://schemas.microsoft.com/office/drawing/2014/main" id="{08941515-65BD-4E08-8477-3314E0C6F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12871450"/>
            <a:ext cx="9906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200" b="0" i="0" u="none" strike="noStrike" cap="none" normalizeH="0" baseline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Video games</a:t>
            </a:r>
            <a:endParaRPr kumimoji="0" lang="en-BE" altLang="en-B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Rectangle 24">
            <a:extLst>
              <a:ext uri="{FF2B5EF4-FFF2-40B4-BE49-F238E27FC236}">
                <a16:creationId xmlns:a16="http://schemas.microsoft.com/office/drawing/2014/main" id="{F4C76234-4DD3-E669-6C44-524F43C78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13547725"/>
            <a:ext cx="5238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200" b="0" i="0" u="none" strike="noStrike" cap="none" normalizeH="0" baseline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Books</a:t>
            </a:r>
            <a:endParaRPr kumimoji="0" lang="en-BE" altLang="en-B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6" name="Rectangle 25">
            <a:extLst>
              <a:ext uri="{FF2B5EF4-FFF2-40B4-BE49-F238E27FC236}">
                <a16:creationId xmlns:a16="http://schemas.microsoft.com/office/drawing/2014/main" id="{55708444-51C3-CA6F-6340-BB16960C2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14224000"/>
            <a:ext cx="6000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BE" altLang="en-BE" sz="1200" b="0" i="0" u="none" strike="noStrike" cap="none" normalizeH="0" baseline="0">
                <a:ln>
                  <a:noFill/>
                </a:ln>
                <a:solidFill>
                  <a:srgbClr val="525052"/>
                </a:solidFill>
                <a:effectLst/>
                <a:latin typeface="Open Sans" panose="020B0606030504020204" pitchFamily="34" charset="0"/>
              </a:rPr>
              <a:t>Images</a:t>
            </a:r>
            <a:endParaRPr kumimoji="0" lang="en-BE" altLang="en-B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319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UIPO">
      <a:dk1>
        <a:sysClr val="windowText" lastClr="000000"/>
      </a:dk1>
      <a:lt1>
        <a:sysClr val="window" lastClr="FFFFFF"/>
      </a:lt1>
      <a:dk2>
        <a:srgbClr val="034EA2"/>
      </a:dk2>
      <a:lt2>
        <a:srgbClr val="E9C529"/>
      </a:lt2>
      <a:accent1>
        <a:srgbClr val="525052"/>
      </a:accent1>
      <a:accent2>
        <a:srgbClr val="23A4DE"/>
      </a:accent2>
      <a:accent3>
        <a:srgbClr val="B0CFEC"/>
      </a:accent3>
      <a:accent4>
        <a:srgbClr val="993333"/>
      </a:accent4>
      <a:accent5>
        <a:srgbClr val="6E8E3B"/>
      </a:accent5>
      <a:accent6>
        <a:srgbClr val="7F325C"/>
      </a:accent6>
      <a:hlink>
        <a:srgbClr val="0000FF"/>
      </a:hlink>
      <a:folHlink>
        <a:srgbClr val="800080"/>
      </a:folHlink>
    </a:clrScheme>
    <a:fontScheme name="Custom 20">
      <a:majorFont>
        <a:latin typeface="Arial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953127F-6F64-4DB6-9D25-A053791F6E37}">
  <we:reference id="wa104380121" version="2.0.0.0" store="en-US" storeType="OMEX"/>
  <we:alternateReferences>
    <we:reference id="WA104380121" version="2.0.0.0" store="WA10438012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4e37ef0-4007-4f30-9eff-fc0ba357305f">
      <Terms xmlns="http://schemas.microsoft.com/office/infopath/2007/PartnerControls"/>
    </lcf76f155ced4ddcb4097134ff3c332f>
    <TaxCatchAll xmlns="058bf4e4-95dd-4090-85c2-b055b80eade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ABD62D2ECD824C841EDF2DA314F558" ma:contentTypeVersion="12" ma:contentTypeDescription="Create a new document." ma:contentTypeScope="" ma:versionID="f35492e68ec84cbadbfeb26abf413160">
  <xsd:schema xmlns:xsd="http://www.w3.org/2001/XMLSchema" xmlns:xs="http://www.w3.org/2001/XMLSchema" xmlns:p="http://schemas.microsoft.com/office/2006/metadata/properties" xmlns:ns2="24e37ef0-4007-4f30-9eff-fc0ba357305f" xmlns:ns3="058bf4e4-95dd-4090-85c2-b055b80eade2" targetNamespace="http://schemas.microsoft.com/office/2006/metadata/properties" ma:root="true" ma:fieldsID="9d6d4f459182586530ee7f0eaff25f7b" ns2:_="" ns3:_="">
    <xsd:import namespace="24e37ef0-4007-4f30-9eff-fc0ba357305f"/>
    <xsd:import namespace="058bf4e4-95dd-4090-85c2-b055b80ead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7ef0-4007-4f30-9eff-fc0ba35730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856f2ee-118d-42e8-91de-064c9a66b6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8bf4e4-95dd-4090-85c2-b055b80eade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037469ce-44c2-459e-aeb7-09633cdb3569}" ma:internalName="TaxCatchAll" ma:showField="CatchAllData" ma:web="058bf4e4-95dd-4090-85c2-b055b80ead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478F78-F91E-4CE5-AE99-5ACD35FD70E1}">
  <ds:schemaRefs>
    <ds:schemaRef ds:uri="http://schemas.openxmlformats.org/package/2006/metadata/core-properties"/>
    <ds:schemaRef ds:uri="http://purl.org/dc/dcmitype/"/>
    <ds:schemaRef ds:uri="http://www.w3.org/XML/1998/namespace"/>
    <ds:schemaRef ds:uri="24e37ef0-4007-4f30-9eff-fc0ba357305f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058bf4e4-95dd-4090-85c2-b055b80eade2"/>
  </ds:schemaRefs>
</ds:datastoreItem>
</file>

<file path=customXml/itemProps2.xml><?xml version="1.0" encoding="utf-8"?>
<ds:datastoreItem xmlns:ds="http://schemas.openxmlformats.org/officeDocument/2006/customXml" ds:itemID="{FE3F51B0-C018-4311-8DEA-33897BA1B0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3C4CD5-41B7-4C5D-89B0-8A476F8AC5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e37ef0-4007-4f30-9eff-fc0ba357305f"/>
    <ds:schemaRef ds:uri="058bf4e4-95dd-4090-85c2-b055b80ead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1193</TotalTime>
  <Words>510</Words>
  <Application>Microsoft Office PowerPoint</Application>
  <PresentationFormat>Custom</PresentationFormat>
  <Paragraphs>94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Open Sans</vt:lpstr>
      <vt:lpstr>Wingdings 2</vt:lpstr>
      <vt:lpstr>Arial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Liesbet Bultereys</dc:creator>
  <cp:lastModifiedBy>Darko</cp:lastModifiedBy>
  <cp:revision>336</cp:revision>
  <cp:lastPrinted>2020-09-18T08:49:06Z</cp:lastPrinted>
  <dcterms:created xsi:type="dcterms:W3CDTF">2019-01-04T07:32:52Z</dcterms:created>
  <dcterms:modified xsi:type="dcterms:W3CDTF">2023-06-12T07:25:33Z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0x01010071ABD62D2ECD824C841EDF2DA314F558</vt:lpwstr>
  </property>
</Properties>
</file>